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notesSlides/notesSlide13.xml" ContentType="application/vnd.openxmlformats-officedocument.presentationml.notesSlide+xml"/>
  <Override PartName="/ppt/charts/chart4.xml" ContentType="application/vnd.openxmlformats-officedocument.drawingml.chart+xml"/>
  <Override PartName="/ppt/notesSlides/notesSlide14.xml" ContentType="application/vnd.openxmlformats-officedocument.presentationml.notesSlide+xml"/>
  <Override PartName="/ppt/charts/chart5.xml" ContentType="application/vnd.openxmlformats-officedocument.drawingml.chart+xml"/>
  <Override PartName="/ppt/notesSlides/notesSlide15.xml" ContentType="application/vnd.openxmlformats-officedocument.presentationml.notesSlide+xml"/>
  <Override PartName="/ppt/charts/chart6.xml" ContentType="application/vnd.openxmlformats-officedocument.drawingml.chart+xml"/>
  <Override PartName="/ppt/notesSlides/notesSlide16.xml" ContentType="application/vnd.openxmlformats-officedocument.presentationml.notesSlide+xml"/>
  <Override PartName="/ppt/charts/chart7.xml" ContentType="application/vnd.openxmlformats-officedocument.drawingml.chart+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8.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rts/colors1.xml" ContentType="application/vnd.ms-office.chartcolorstyle+xml"/>
  <Override PartName="/ppt/charts/style1.xml" ContentType="application/vnd.ms-office.chartstyle+xml"/>
  <Override PartName="/ppt/charts/colors2.xml" ContentType="application/vnd.ms-office.chartcolorstyle+xml"/>
  <Override PartName="/ppt/charts/style2.xml" ContentType="application/vnd.ms-office.chartstyle+xml"/>
  <Override PartName="/ppt/charts/colors3.xml" ContentType="application/vnd.ms-office.chartcolorstyle+xml"/>
  <Override PartName="/ppt/charts/style3.xml" ContentType="application/vnd.ms-office.chartstyle+xml"/>
  <Override PartName="/ppt/charts/colors4.xml" ContentType="application/vnd.ms-office.chartcolorstyle+xml"/>
  <Override PartName="/ppt/charts/style4.xml" ContentType="application/vnd.ms-office.chart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7445" r:id="rId5"/>
    <p:sldMasterId id="2147487551" r:id="rId6"/>
  </p:sldMasterIdLst>
  <p:notesMasterIdLst>
    <p:notesMasterId r:id="rId29"/>
  </p:notesMasterIdLst>
  <p:handoutMasterIdLst>
    <p:handoutMasterId r:id="rId30"/>
  </p:handoutMasterIdLst>
  <p:sldIdLst>
    <p:sldId id="279" r:id="rId7"/>
    <p:sldId id="260" r:id="rId8"/>
    <p:sldId id="276" r:id="rId9"/>
    <p:sldId id="257" r:id="rId10"/>
    <p:sldId id="258" r:id="rId11"/>
    <p:sldId id="259" r:id="rId12"/>
    <p:sldId id="261" r:id="rId13"/>
    <p:sldId id="262" r:id="rId14"/>
    <p:sldId id="263" r:id="rId15"/>
    <p:sldId id="264" r:id="rId16"/>
    <p:sldId id="265" r:id="rId17"/>
    <p:sldId id="266" r:id="rId18"/>
    <p:sldId id="275" r:id="rId19"/>
    <p:sldId id="277" r:id="rId20"/>
    <p:sldId id="278" r:id="rId21"/>
    <p:sldId id="267" r:id="rId22"/>
    <p:sldId id="268" r:id="rId23"/>
    <p:sldId id="269" r:id="rId24"/>
    <p:sldId id="270" r:id="rId25"/>
    <p:sldId id="271" r:id="rId26"/>
    <p:sldId id="272" r:id="rId27"/>
    <p:sldId id="274" r:id="rId28"/>
  </p:sldIdLst>
  <p:sldSz cx="9144000" cy="5143500" type="screen16x9"/>
  <p:notesSz cx="6669088" cy="9926638"/>
  <p:custShowLst>
    <p:custShow name="Tabel of Content" id="0">
      <p:sldLst/>
    </p:custShow>
  </p:custShowLst>
  <p:defaultTextStyle>
    <a:defPPr>
      <a:defRPr lang="da-DK"/>
    </a:defPPr>
    <a:lvl1pPr algn="l" rtl="0" fontAlgn="base">
      <a:spcBef>
        <a:spcPct val="0"/>
      </a:spcBef>
      <a:spcAft>
        <a:spcPct val="0"/>
      </a:spcAft>
      <a:defRPr kern="1200">
        <a:solidFill>
          <a:schemeClr val="tx1"/>
        </a:solidFill>
        <a:latin typeface="Arial" charset="0"/>
        <a:ea typeface="+mn-ea"/>
        <a:cs typeface="Arial" charset="0"/>
      </a:defRPr>
    </a:lvl1pPr>
    <a:lvl2pPr marL="457178" algn="l" rtl="0" fontAlgn="base">
      <a:spcBef>
        <a:spcPct val="0"/>
      </a:spcBef>
      <a:spcAft>
        <a:spcPct val="0"/>
      </a:spcAft>
      <a:defRPr kern="1200">
        <a:solidFill>
          <a:schemeClr val="tx1"/>
        </a:solidFill>
        <a:latin typeface="Arial" charset="0"/>
        <a:ea typeface="+mn-ea"/>
        <a:cs typeface="Arial" charset="0"/>
      </a:defRPr>
    </a:lvl2pPr>
    <a:lvl3pPr marL="914355" algn="l" rtl="0" fontAlgn="base">
      <a:spcBef>
        <a:spcPct val="0"/>
      </a:spcBef>
      <a:spcAft>
        <a:spcPct val="0"/>
      </a:spcAft>
      <a:defRPr kern="1200">
        <a:solidFill>
          <a:schemeClr val="tx1"/>
        </a:solidFill>
        <a:latin typeface="Arial" charset="0"/>
        <a:ea typeface="+mn-ea"/>
        <a:cs typeface="Arial" charset="0"/>
      </a:defRPr>
    </a:lvl3pPr>
    <a:lvl4pPr marL="1371532" algn="l" rtl="0" fontAlgn="base">
      <a:spcBef>
        <a:spcPct val="0"/>
      </a:spcBef>
      <a:spcAft>
        <a:spcPct val="0"/>
      </a:spcAft>
      <a:defRPr kern="1200">
        <a:solidFill>
          <a:schemeClr val="tx1"/>
        </a:solidFill>
        <a:latin typeface="Arial" charset="0"/>
        <a:ea typeface="+mn-ea"/>
        <a:cs typeface="Arial" charset="0"/>
      </a:defRPr>
    </a:lvl4pPr>
    <a:lvl5pPr marL="1828709" algn="l" rtl="0" fontAlgn="base">
      <a:spcBef>
        <a:spcPct val="0"/>
      </a:spcBef>
      <a:spcAft>
        <a:spcPct val="0"/>
      </a:spcAft>
      <a:defRPr kern="1200">
        <a:solidFill>
          <a:schemeClr val="tx1"/>
        </a:solidFill>
        <a:latin typeface="Arial" charset="0"/>
        <a:ea typeface="+mn-ea"/>
        <a:cs typeface="Arial" charset="0"/>
      </a:defRPr>
    </a:lvl5pPr>
    <a:lvl6pPr marL="2285886" algn="l" defTabSz="914355" rtl="0" eaLnBrk="1" latinLnBrk="0" hangingPunct="1">
      <a:defRPr kern="1200">
        <a:solidFill>
          <a:schemeClr val="tx1"/>
        </a:solidFill>
        <a:latin typeface="Arial" charset="0"/>
        <a:ea typeface="+mn-ea"/>
        <a:cs typeface="Arial" charset="0"/>
      </a:defRPr>
    </a:lvl6pPr>
    <a:lvl7pPr marL="2743064" algn="l" defTabSz="914355" rtl="0" eaLnBrk="1" latinLnBrk="0" hangingPunct="1">
      <a:defRPr kern="1200">
        <a:solidFill>
          <a:schemeClr val="tx1"/>
        </a:solidFill>
        <a:latin typeface="Arial" charset="0"/>
        <a:ea typeface="+mn-ea"/>
        <a:cs typeface="Arial" charset="0"/>
      </a:defRPr>
    </a:lvl7pPr>
    <a:lvl8pPr marL="3200240" algn="l" defTabSz="914355" rtl="0" eaLnBrk="1" latinLnBrk="0" hangingPunct="1">
      <a:defRPr kern="1200">
        <a:solidFill>
          <a:schemeClr val="tx1"/>
        </a:solidFill>
        <a:latin typeface="Arial" charset="0"/>
        <a:ea typeface="+mn-ea"/>
        <a:cs typeface="Arial" charset="0"/>
      </a:defRPr>
    </a:lvl8pPr>
    <a:lvl9pPr marL="3657418" algn="l" defTabSz="914355" rtl="0" eaLnBrk="1" latinLnBrk="0" hangingPunct="1">
      <a:defRPr kern="1200">
        <a:solidFill>
          <a:schemeClr val="tx1"/>
        </a:solidFill>
        <a:latin typeface="Arial" charset="0"/>
        <a:ea typeface="+mn-ea"/>
        <a:cs typeface="Arial" charset="0"/>
      </a:defRPr>
    </a:lvl9pPr>
  </p:defaultTextStyle>
  <p:extLst>
    <p:ext uri="{521415D9-36F7-43E2-AB2F-B90AF26B5E84}">
      <p14:sectionLst xmlns:p14="http://schemas.microsoft.com/office/powerpoint/2010/main">
        <p14:section name="Epidemiology" id="{A16CF60F-3ED1-45E4-9C0F-3E0DDB2C3446}">
          <p14:sldIdLst>
            <p14:sldId id="279"/>
            <p14:sldId id="260"/>
            <p14:sldId id="276"/>
            <p14:sldId id="257"/>
            <p14:sldId id="258"/>
            <p14:sldId id="259"/>
            <p14:sldId id="261"/>
            <p14:sldId id="262"/>
            <p14:sldId id="263"/>
            <p14:sldId id="264"/>
            <p14:sldId id="265"/>
            <p14:sldId id="266"/>
            <p14:sldId id="275"/>
            <p14:sldId id="277"/>
            <p14:sldId id="278"/>
            <p14:sldId id="267"/>
            <p14:sldId id="268"/>
            <p14:sldId id="269"/>
            <p14:sldId id="270"/>
            <p14:sldId id="271"/>
            <p14:sldId id="272"/>
            <p14:sldId id="274"/>
          </p14:sldIdLst>
        </p14:section>
      </p14:sectionLst>
    </p:ext>
    <p:ext uri="{EFAFB233-063F-42B5-8137-9DF3F51BA10A}">
      <p15:sldGuideLst xmlns:p15="http://schemas.microsoft.com/office/powerpoint/2012/main" xmlns="">
        <p15:guide id="1" orient="horz" pos="663">
          <p15:clr>
            <a:srgbClr val="A4A3A4"/>
          </p15:clr>
        </p15:guide>
        <p15:guide id="2" orient="horz" pos="976">
          <p15:clr>
            <a:srgbClr val="A4A3A4"/>
          </p15:clr>
        </p15:guide>
        <p15:guide id="3" orient="horz" pos="122">
          <p15:clr>
            <a:srgbClr val="A4A3A4"/>
          </p15:clr>
        </p15:guide>
        <p15:guide id="4" orient="horz" pos="3134">
          <p15:clr>
            <a:srgbClr val="A4A3A4"/>
          </p15:clr>
        </p15:guide>
        <p15:guide id="5" orient="horz" pos="2790">
          <p15:clr>
            <a:srgbClr val="A4A3A4"/>
          </p15:clr>
        </p15:guide>
        <p15:guide id="6" orient="horz" pos="882">
          <p15:clr>
            <a:srgbClr val="A4A3A4"/>
          </p15:clr>
        </p15:guide>
        <p15:guide id="7" orient="horz" pos="733">
          <p15:clr>
            <a:srgbClr val="A4A3A4"/>
          </p15:clr>
        </p15:guide>
        <p15:guide id="8" orient="horz" pos="2492">
          <p15:clr>
            <a:srgbClr val="A4A3A4"/>
          </p15:clr>
        </p15:guide>
        <p15:guide id="9" orient="horz" pos="2353">
          <p15:clr>
            <a:srgbClr val="A4A3A4"/>
          </p15:clr>
        </p15:guide>
        <p15:guide id="10" orient="horz" pos="2225">
          <p15:clr>
            <a:srgbClr val="A4A3A4"/>
          </p15:clr>
        </p15:guide>
        <p15:guide id="11" pos="351">
          <p15:clr>
            <a:srgbClr val="A4A3A4"/>
          </p15:clr>
        </p15:guide>
        <p15:guide id="12" pos="5465">
          <p15:clr>
            <a:srgbClr val="A4A3A4"/>
          </p15:clr>
        </p15:guide>
        <p15:guide id="13" pos="817">
          <p15:clr>
            <a:srgbClr val="A4A3A4"/>
          </p15:clr>
        </p15:guide>
        <p15:guide id="14" pos="5054">
          <p15:clr>
            <a:srgbClr val="A4A3A4"/>
          </p15:clr>
        </p15:guide>
        <p15:guide id="15" pos="4071">
          <p15:clr>
            <a:srgbClr val="A4A3A4"/>
          </p15:clr>
        </p15:guide>
        <p15:guide id="16" pos="3219">
          <p15:clr>
            <a:srgbClr val="A4A3A4"/>
          </p15:clr>
        </p15:guide>
        <p15:guide id="17" pos="697">
          <p15:clr>
            <a:srgbClr val="A4A3A4"/>
          </p15:clr>
        </p15:guide>
        <p15:guide id="18" pos="2480">
          <p15:clr>
            <a:srgbClr val="A4A3A4"/>
          </p15:clr>
        </p15:guide>
      </p15:sldGuideLst>
    </p:ext>
    <p:ext uri="{2D200454-40CA-4A62-9FC3-DE9A4176ACB9}">
      <p15:notesGuideLst xmlns:p15="http://schemas.microsoft.com/office/powerpoint/2012/main" xmlns="">
        <p15:guide id="1" orient="horz" pos="3127">
          <p15:clr>
            <a:srgbClr val="A4A3A4"/>
          </p15:clr>
        </p15:guide>
        <p15:guide id="2" pos="2141">
          <p15:clr>
            <a:srgbClr val="A4A3A4"/>
          </p15:clr>
        </p15:guide>
        <p15:guide id="3" pos="210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roen de Kort" initials="JDEK" lastIdx="4" clrIdx="0"/>
  <p:cmAuthor id="7" name="Anders Sølgaard SFP" initials="" lastIdx="2" clrIdx="7"/>
  <p:cmAuthor id="1" name="Tua Jørgensen" initials="TJ" lastIdx="78" clrIdx="1"/>
  <p:cmAuthor id="8" name="Pedro Such" initials="PSU" lastIdx="7" clrIdx="8"/>
  <p:cmAuthor id="2" name="De Jong Laird, Anne" initials="DJLA" lastIdx="2" clrIdx="2"/>
  <p:cmAuthor id="9" name="Audrey Dufour" initials="AD" lastIdx="19" clrIdx="9"/>
  <p:cmAuthor id="3" name="Author" initials="A" lastIdx="1" clrIdx="3"/>
  <p:cmAuthor id="4" name="Anders Sølgaard" initials="" lastIdx="1" clrIdx="4"/>
  <p:cmAuthor id="5" name="Anders Sølgaard" initials="AS" lastIdx="5" clrIdx="5"/>
  <p:cmAuthor id="6" name="Allan Bundgaard Jakobsen" initials="ABJ" lastIdx="12" clrIdx="6"/>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BED45"/>
    <a:srgbClr val="7400BF"/>
    <a:srgbClr val="426BBA"/>
    <a:srgbClr val="EF9C00"/>
    <a:srgbClr val="DBD9CA"/>
    <a:srgbClr val="64ABAF"/>
    <a:srgbClr val="BAC4E3"/>
    <a:srgbClr val="B01C2E"/>
    <a:srgbClr val="739ABC"/>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68D230F3-CF80-4859-8CE7-A43EE81993B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342" autoAdjust="0"/>
    <p:restoredTop sz="85885" autoAdjust="0"/>
  </p:normalViewPr>
  <p:slideViewPr>
    <p:cSldViewPr snapToGrid="0">
      <p:cViewPr>
        <p:scale>
          <a:sx n="155" d="100"/>
          <a:sy n="155" d="100"/>
        </p:scale>
        <p:origin x="-600" y="-72"/>
      </p:cViewPr>
      <p:guideLst>
        <p:guide orient="horz" pos="663"/>
        <p:guide orient="horz" pos="976"/>
        <p:guide orient="horz" pos="122"/>
        <p:guide orient="horz" pos="3134"/>
        <p:guide orient="horz" pos="2790"/>
        <p:guide orient="horz" pos="882"/>
        <p:guide orient="horz" pos="733"/>
        <p:guide orient="horz" pos="2492"/>
        <p:guide orient="horz" pos="2353"/>
        <p:guide orient="horz" pos="2225"/>
        <p:guide pos="351"/>
        <p:guide pos="5465"/>
        <p:guide pos="817"/>
        <p:guide pos="5054"/>
        <p:guide pos="4071"/>
        <p:guide pos="3219"/>
        <p:guide pos="697"/>
        <p:guide pos="24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9300"/>
    </p:cViewPr>
  </p:sorterViewPr>
  <p:notesViewPr>
    <p:cSldViewPr>
      <p:cViewPr varScale="1">
        <p:scale>
          <a:sx n="148" d="100"/>
          <a:sy n="148" d="100"/>
        </p:scale>
        <p:origin x="-5480" y="-120"/>
      </p:cViewPr>
      <p:guideLst>
        <p:guide orient="horz" pos="3127"/>
        <p:guide pos="2141"/>
        <p:guide pos="210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commentAuthors" Target="commentAuthor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8.5837855634938495E-2"/>
          <c:y val="5.4632007267766902E-2"/>
          <c:w val="0.89739404809011603"/>
          <c:h val="0.58488526561994503"/>
        </c:manualLayout>
      </c:layout>
      <c:barChart>
        <c:barDir val="col"/>
        <c:grouping val="clustered"/>
        <c:varyColors val="0"/>
        <c:ser>
          <c:idx val="0"/>
          <c:order val="0"/>
          <c:tx>
            <c:strRef>
              <c:f>Sheet1!$B$1</c:f>
              <c:strCache>
                <c:ptCount val="1"/>
                <c:pt idx="0">
                  <c:v>Series 1</c:v>
                </c:pt>
              </c:strCache>
            </c:strRef>
          </c:tx>
          <c:spPr>
            <a:solidFill>
              <a:schemeClr val="accent1"/>
            </a:solidFill>
            <a:effectLst/>
          </c:spPr>
          <c:invertIfNegative val="0"/>
          <c:cat>
            <c:strRef>
              <c:f>Sheet1!$A$2:$A$13</c:f>
              <c:strCache>
                <c:ptCount val="12"/>
                <c:pt idx="0">
                  <c:v>Colombia, Cali</c:v>
                </c:pt>
                <c:pt idx="1">
                  <c:v>Czech Republic, Prague</c:v>
                </c:pt>
                <c:pt idx="2">
                  <c:v>Denmark, Aarhus</c:v>
                </c:pt>
                <c:pt idx="3">
                  <c:v>India, Chandigarh-rural</c:v>
                </c:pt>
                <c:pt idx="4">
                  <c:v>India, Chandigarh-city</c:v>
                </c:pt>
                <c:pt idx="5">
                  <c:v>Ireland, Dublin</c:v>
                </c:pt>
                <c:pt idx="6">
                  <c:v>Japan, Nagasaki</c:v>
                </c:pt>
                <c:pt idx="7">
                  <c:v>Nigeria, Ibadan</c:v>
                </c:pt>
                <c:pt idx="8">
                  <c:v>Russia, Moscow</c:v>
                </c:pt>
                <c:pt idx="9">
                  <c:v>UK, Nottingham</c:v>
                </c:pt>
                <c:pt idx="10">
                  <c:v>US, Honolulu</c:v>
                </c:pt>
                <c:pt idx="11">
                  <c:v>US, Rochester</c:v>
                </c:pt>
              </c:strCache>
            </c:strRef>
          </c:cat>
          <c:val>
            <c:numRef>
              <c:f>Sheet1!$B$2:$B$13</c:f>
              <c:numCache>
                <c:formatCode>General</c:formatCode>
                <c:ptCount val="12"/>
                <c:pt idx="0">
                  <c:v>7</c:v>
                </c:pt>
                <c:pt idx="1">
                  <c:v>5.8</c:v>
                </c:pt>
                <c:pt idx="2">
                  <c:v>7</c:v>
                </c:pt>
                <c:pt idx="3">
                  <c:v>11</c:v>
                </c:pt>
                <c:pt idx="4">
                  <c:v>9</c:v>
                </c:pt>
                <c:pt idx="5">
                  <c:v>9</c:v>
                </c:pt>
                <c:pt idx="6">
                  <c:v>10</c:v>
                </c:pt>
                <c:pt idx="7">
                  <c:v>10</c:v>
                </c:pt>
                <c:pt idx="8">
                  <c:v>1.7</c:v>
                </c:pt>
                <c:pt idx="9">
                  <c:v>14.5</c:v>
                </c:pt>
                <c:pt idx="10">
                  <c:v>9</c:v>
                </c:pt>
                <c:pt idx="11">
                  <c:v>9</c:v>
                </c:pt>
              </c:numCache>
            </c:numRef>
          </c:val>
        </c:ser>
        <c:dLbls>
          <c:showLegendKey val="0"/>
          <c:showVal val="0"/>
          <c:showCatName val="0"/>
          <c:showSerName val="0"/>
          <c:showPercent val="0"/>
          <c:showBubbleSize val="0"/>
        </c:dLbls>
        <c:gapWidth val="50"/>
        <c:axId val="37914496"/>
        <c:axId val="33005952"/>
      </c:barChart>
      <c:catAx>
        <c:axId val="37914496"/>
        <c:scaling>
          <c:orientation val="minMax"/>
        </c:scaling>
        <c:delete val="0"/>
        <c:axPos val="b"/>
        <c:numFmt formatCode="General" sourceLinked="0"/>
        <c:majorTickMark val="out"/>
        <c:minorTickMark val="none"/>
        <c:tickLblPos val="nextTo"/>
        <c:spPr>
          <a:ln w="12700" cap="flat" cmpd="sng" algn="ctr">
            <a:solidFill>
              <a:srgbClr val="000000"/>
            </a:solidFill>
            <a:prstDash val="solid"/>
            <a:round/>
            <a:headEnd type="none" w="med" len="med"/>
            <a:tailEnd type="none" w="med" len="med"/>
          </a:ln>
        </c:spPr>
        <c:txPr>
          <a:bodyPr/>
          <a:lstStyle/>
          <a:p>
            <a:pPr>
              <a:defRPr lang="en-US" sz="900">
                <a:latin typeface="Arial" charset="0"/>
                <a:ea typeface="Arial" charset="0"/>
                <a:cs typeface="Arial" charset="0"/>
              </a:defRPr>
            </a:pPr>
            <a:endParaRPr lang="en-US"/>
          </a:p>
        </c:txPr>
        <c:crossAx val="33005952"/>
        <c:crosses val="autoZero"/>
        <c:auto val="1"/>
        <c:lblAlgn val="ctr"/>
        <c:lblOffset val="100"/>
        <c:tickLblSkip val="1"/>
        <c:tickMarkSkip val="1"/>
        <c:noMultiLvlLbl val="0"/>
      </c:catAx>
      <c:valAx>
        <c:axId val="33005952"/>
        <c:scaling>
          <c:orientation val="minMax"/>
          <c:max val="16"/>
        </c:scaling>
        <c:delete val="0"/>
        <c:axPos val="l"/>
        <c:numFmt formatCode="General" sourceLinked="1"/>
        <c:majorTickMark val="out"/>
        <c:minorTickMark val="none"/>
        <c:tickLblPos val="nextTo"/>
        <c:spPr>
          <a:ln w="12700" cap="flat" cmpd="sng" algn="ctr">
            <a:solidFill>
              <a:srgbClr val="000000"/>
            </a:solidFill>
            <a:prstDash val="solid"/>
            <a:round/>
            <a:headEnd type="none" w="med" len="med"/>
            <a:tailEnd type="none" w="med" len="med"/>
          </a:ln>
        </c:spPr>
        <c:txPr>
          <a:bodyPr/>
          <a:lstStyle/>
          <a:p>
            <a:pPr>
              <a:defRPr lang="en-US"/>
            </a:pPr>
            <a:endParaRPr lang="en-US"/>
          </a:p>
        </c:txPr>
        <c:crossAx val="37914496"/>
        <c:crosses val="autoZero"/>
        <c:crossBetween val="between"/>
        <c:majorUnit val="2"/>
      </c:valAx>
    </c:plotArea>
    <c:plotVisOnly val="1"/>
    <c:dispBlanksAs val="gap"/>
    <c:showDLblsOverMax val="0"/>
  </c:chart>
  <c:txPr>
    <a:bodyPr/>
    <a:lstStyle/>
    <a:p>
      <a:pPr>
        <a:defRPr sz="1000">
          <a:latin typeface="Calibri"/>
          <a:cs typeface="Calibri"/>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590464556004899"/>
          <c:y val="7.6074478924906E-2"/>
          <c:w val="0.75919563850054095"/>
          <c:h val="0.72429341135229497"/>
        </c:manualLayout>
      </c:layout>
      <c:barChart>
        <c:barDir val="col"/>
        <c:grouping val="clustered"/>
        <c:varyColors val="0"/>
        <c:ser>
          <c:idx val="0"/>
          <c:order val="0"/>
          <c:tx>
            <c:strRef>
              <c:f>Sheet1!$B$1</c:f>
              <c:strCache>
                <c:ptCount val="1"/>
                <c:pt idx="0">
                  <c:v>Series 1</c:v>
                </c:pt>
              </c:strCache>
            </c:strRef>
          </c:tx>
          <c:spPr>
            <a:solidFill>
              <a:schemeClr val="tx1"/>
            </a:solidFill>
          </c:spPr>
          <c:invertIfNegative val="0"/>
          <c:dPt>
            <c:idx val="0"/>
            <c:invertIfNegative val="0"/>
            <c:bubble3D val="0"/>
            <c:spPr>
              <a:solidFill>
                <a:schemeClr val="accent1"/>
              </a:solidFill>
            </c:spPr>
          </c:dPt>
          <c:dPt>
            <c:idx val="1"/>
            <c:invertIfNegative val="0"/>
            <c:bubble3D val="0"/>
            <c:spPr>
              <a:solidFill>
                <a:schemeClr val="accent2"/>
              </a:solidFill>
            </c:spPr>
          </c:dPt>
          <c:dLbls>
            <c:dLbl>
              <c:idx val="0"/>
              <c:layout/>
              <c:tx>
                <c:rich>
                  <a:bodyPr/>
                  <a:lstStyle/>
                  <a:p>
                    <a:r>
                      <a:rPr lang="hr-HR"/>
                      <a:t>4.23</a:t>
                    </a:r>
                  </a:p>
                </c:rich>
              </c:tx>
              <c:showLegendKey val="0"/>
              <c:showVal val="1"/>
              <c:showCatName val="0"/>
              <c:showSerName val="0"/>
              <c:showPercent val="0"/>
              <c:showBubbleSize val="0"/>
              <c:extLst>
                <c:ext xmlns:c15="http://schemas.microsoft.com/office/drawing/2012/chart" uri="{CE6537A1-D6FC-4f65-9D91-7224C49458BB}"/>
              </c:extLst>
            </c:dLbl>
            <c:dLbl>
              <c:idx val="1"/>
              <c:layout/>
              <c:tx>
                <c:rich>
                  <a:bodyPr/>
                  <a:lstStyle/>
                  <a:p>
                    <a:r>
                      <a:rPr lang="nb-NO"/>
                      <a:t>1.00</a:t>
                    </a:r>
                  </a:p>
                </c:rich>
              </c:tx>
              <c:showLegendKey val="0"/>
              <c:showVal val="1"/>
              <c:showCatName val="0"/>
              <c:showSerName val="0"/>
              <c:showPercent val="0"/>
              <c:showBubbleSize val="0"/>
              <c:extLst>
                <c:ext xmlns:c15="http://schemas.microsoft.com/office/drawing/2012/chart" uri="{CE6537A1-D6FC-4f65-9D91-7224C49458BB}"/>
              </c:extLst>
            </c:dLbl>
            <c:numFmt formatCode="#,##0.00" sourceLinked="0"/>
            <c:spPr>
              <a:noFill/>
              <a:ln>
                <a:noFill/>
              </a:ln>
              <a:effectLst/>
            </c:spPr>
            <c:txPr>
              <a:bodyPr/>
              <a:lstStyle/>
              <a:p>
                <a:pPr>
                  <a:defRPr lang="en-US">
                    <a:latin typeface="Arial" charset="0"/>
                    <a:ea typeface="Arial" charset="0"/>
                    <a:cs typeface="Arial"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With Prior Relapse (n=310)</c:v>
                </c:pt>
                <c:pt idx="1">
                  <c:v>No Prior Relapse (n=1247)</c:v>
                </c:pt>
              </c:strCache>
            </c:strRef>
          </c:cat>
          <c:val>
            <c:numRef>
              <c:f>Sheet1!$B$2:$B$3</c:f>
              <c:numCache>
                <c:formatCode>General</c:formatCode>
                <c:ptCount val="2"/>
                <c:pt idx="0">
                  <c:v>4.2300000000000004</c:v>
                </c:pt>
                <c:pt idx="1">
                  <c:v>1</c:v>
                </c:pt>
              </c:numCache>
            </c:numRef>
          </c:val>
        </c:ser>
        <c:dLbls>
          <c:showLegendKey val="0"/>
          <c:showVal val="0"/>
          <c:showCatName val="0"/>
          <c:showSerName val="0"/>
          <c:showPercent val="0"/>
          <c:showBubbleSize val="0"/>
        </c:dLbls>
        <c:gapWidth val="150"/>
        <c:axId val="43789312"/>
        <c:axId val="159138176"/>
      </c:barChart>
      <c:catAx>
        <c:axId val="43789312"/>
        <c:scaling>
          <c:orientation val="minMax"/>
        </c:scaling>
        <c:delete val="0"/>
        <c:axPos val="b"/>
        <c:numFmt formatCode="General" sourceLinked="1"/>
        <c:majorTickMark val="out"/>
        <c:minorTickMark val="none"/>
        <c:tickLblPos val="nextTo"/>
        <c:spPr>
          <a:ln w="12700" cap="flat" cmpd="sng" algn="ctr">
            <a:solidFill>
              <a:srgbClr val="000000"/>
            </a:solidFill>
            <a:prstDash val="solid"/>
            <a:round/>
            <a:headEnd type="none" w="med" len="med"/>
            <a:tailEnd type="none" w="med" len="med"/>
          </a:ln>
        </c:spPr>
        <c:txPr>
          <a:bodyPr/>
          <a:lstStyle/>
          <a:p>
            <a:pPr>
              <a:defRPr lang="en-US" sz="1000" b="1">
                <a:latin typeface="Arial" charset="0"/>
                <a:ea typeface="Arial" charset="0"/>
                <a:cs typeface="Arial" charset="0"/>
              </a:defRPr>
            </a:pPr>
            <a:endParaRPr lang="en-US"/>
          </a:p>
        </c:txPr>
        <c:crossAx val="159138176"/>
        <c:crosses val="autoZero"/>
        <c:auto val="1"/>
        <c:lblAlgn val="ctr"/>
        <c:lblOffset val="100"/>
        <c:noMultiLvlLbl val="0"/>
      </c:catAx>
      <c:valAx>
        <c:axId val="159138176"/>
        <c:scaling>
          <c:orientation val="minMax"/>
          <c:max val="5"/>
          <c:min val="0"/>
        </c:scaling>
        <c:delete val="0"/>
        <c:axPos val="l"/>
        <c:title>
          <c:tx>
            <c:rich>
              <a:bodyPr/>
              <a:lstStyle/>
              <a:p>
                <a:pPr>
                  <a:defRPr lang="en-US">
                    <a:latin typeface="Arial" charset="0"/>
                    <a:ea typeface="Arial" charset="0"/>
                    <a:cs typeface="Arial" charset="0"/>
                  </a:defRPr>
                </a:pPr>
                <a:r>
                  <a:rPr lang="en-US">
                    <a:latin typeface="Arial" charset="0"/>
                    <a:ea typeface="Arial" charset="0"/>
                    <a:cs typeface="Arial" charset="0"/>
                  </a:rPr>
                  <a:t>Relative Relapse Risk</a:t>
                </a:r>
                <a:r>
                  <a:rPr lang="en-US" baseline="30000">
                    <a:latin typeface="Arial" charset="0"/>
                    <a:ea typeface="Arial" charset="0"/>
                    <a:cs typeface="Arial" charset="0"/>
                  </a:rPr>
                  <a:t>1</a:t>
                </a:r>
              </a:p>
            </c:rich>
          </c:tx>
          <c:layout>
            <c:manualLayout>
              <c:xMode val="edge"/>
              <c:yMode val="edge"/>
              <c:x val="2.7912188719774601E-3"/>
              <c:y val="0.22430028418272699"/>
            </c:manualLayout>
          </c:layout>
          <c:overlay val="0"/>
        </c:title>
        <c:numFmt formatCode="General" sourceLinked="0"/>
        <c:majorTickMark val="out"/>
        <c:minorTickMark val="none"/>
        <c:tickLblPos val="nextTo"/>
        <c:spPr>
          <a:ln w="12700" cap="flat" cmpd="sng" algn="ctr">
            <a:solidFill>
              <a:srgbClr val="000000"/>
            </a:solidFill>
            <a:prstDash val="solid"/>
            <a:round/>
            <a:headEnd type="none" w="med" len="med"/>
            <a:tailEnd type="none" w="med" len="med"/>
          </a:ln>
        </c:spPr>
        <c:txPr>
          <a:bodyPr/>
          <a:lstStyle/>
          <a:p>
            <a:pPr>
              <a:defRPr lang="en-US"/>
            </a:pPr>
            <a:endParaRPr lang="en-US"/>
          </a:p>
        </c:txPr>
        <c:crossAx val="43789312"/>
        <c:crosses val="autoZero"/>
        <c:crossBetween val="between"/>
        <c:majorUnit val="1"/>
      </c:valAx>
      <c:spPr>
        <a:noFill/>
        <a:ln w="25390">
          <a:noFill/>
        </a:ln>
      </c:spPr>
    </c:plotArea>
    <c:plotVisOnly val="1"/>
    <c:dispBlanksAs val="gap"/>
    <c:showDLblsOverMax val="0"/>
  </c:chart>
  <c:txPr>
    <a:bodyPr/>
    <a:lstStyle/>
    <a:p>
      <a:pPr>
        <a:defRPr sz="1000">
          <a:solidFill>
            <a:srgbClr val="000000"/>
          </a:solidFil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3081864189978"/>
          <c:y val="9.3979083333597599E-2"/>
          <c:w val="0.59533741709438803"/>
          <c:h val="0.71981726025012205"/>
        </c:manualLayout>
      </c:layout>
      <c:barChart>
        <c:barDir val="col"/>
        <c:grouping val="clustered"/>
        <c:varyColors val="0"/>
        <c:ser>
          <c:idx val="0"/>
          <c:order val="0"/>
          <c:tx>
            <c:strRef>
              <c:f>Sheet1!$B$1</c:f>
              <c:strCache>
                <c:ptCount val="1"/>
                <c:pt idx="0">
                  <c:v>Series 1</c:v>
                </c:pt>
              </c:strCache>
            </c:strRef>
          </c:tx>
          <c:spPr>
            <a:solidFill>
              <a:schemeClr val="accent1"/>
            </a:solidFill>
          </c:spPr>
          <c:invertIfNegative val="0"/>
          <c:dPt>
            <c:idx val="1"/>
            <c:invertIfNegative val="0"/>
            <c:bubble3D val="0"/>
            <c:spPr>
              <a:solidFill>
                <a:schemeClr val="accent2"/>
              </a:solidFill>
            </c:spPr>
          </c:dPt>
          <c:dLbls>
            <c:dLbl>
              <c:idx val="0"/>
              <c:layout/>
              <c:tx>
                <c:rich>
                  <a:bodyPr/>
                  <a:lstStyle/>
                  <a:p>
                    <a:r>
                      <a:rPr lang="en-US" sz="1000" b="0" smtClean="0">
                        <a:latin typeface="Arial" charset="0"/>
                        <a:ea typeface="Arial" charset="0"/>
                        <a:cs typeface="Arial" charset="0"/>
                      </a:rPr>
                      <a:t>$33,187</a:t>
                    </a:r>
                    <a:endParaRPr lang="en-US" sz="1000" b="0" dirty="0">
                      <a:latin typeface="Arial" charset="0"/>
                      <a:ea typeface="Arial" charset="0"/>
                      <a:cs typeface="Arial" charset="0"/>
                    </a:endParaRPr>
                  </a:p>
                </c:rich>
              </c:tx>
              <c:showLegendKey val="0"/>
              <c:showVal val="0"/>
              <c:showCatName val="0"/>
              <c:showSerName val="0"/>
              <c:showPercent val="0"/>
              <c:showBubbleSize val="0"/>
              <c:extLst>
                <c:ext xmlns:c15="http://schemas.microsoft.com/office/drawing/2012/chart" uri="{CE6537A1-D6FC-4f65-9D91-7224C49458BB}"/>
              </c:extLst>
            </c:dLbl>
            <c:dLbl>
              <c:idx val="1"/>
              <c:layout/>
              <c:tx>
                <c:rich>
                  <a:bodyPr/>
                  <a:lstStyle/>
                  <a:p>
                    <a:r>
                      <a:rPr lang="en-US" sz="1000" b="0" smtClean="0">
                        <a:latin typeface="Calibri"/>
                        <a:cs typeface="Calibri"/>
                      </a:rPr>
                      <a:t>$11,771</a:t>
                    </a:r>
                    <a:endParaRPr lang="en-US" sz="1000" b="0" dirty="0">
                      <a:latin typeface="Calibri"/>
                      <a:cs typeface="Calibri"/>
                    </a:endParaRPr>
                  </a:p>
                </c:rich>
              </c:tx>
              <c:showLegendKey val="0"/>
              <c:showVal val="0"/>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lang="en-US" sz="1000" b="0">
                    <a:latin typeface="Arial" charset="0"/>
                    <a:ea typeface="Arial" charset="0"/>
                    <a:cs typeface="Arial"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With Prior Relapse (n=310)</c:v>
                </c:pt>
                <c:pt idx="1">
                  <c:v>No Prior Relapse (n=1247)</c:v>
                </c:pt>
              </c:strCache>
            </c:strRef>
          </c:cat>
          <c:val>
            <c:numRef>
              <c:f>Sheet1!$B$2:$B$3</c:f>
              <c:numCache>
                <c:formatCode>#,##0</c:formatCode>
                <c:ptCount val="2"/>
                <c:pt idx="0">
                  <c:v>33187</c:v>
                </c:pt>
                <c:pt idx="1">
                  <c:v>11771</c:v>
                </c:pt>
              </c:numCache>
            </c:numRef>
          </c:val>
        </c:ser>
        <c:dLbls>
          <c:showLegendKey val="0"/>
          <c:showVal val="0"/>
          <c:showCatName val="0"/>
          <c:showSerName val="0"/>
          <c:showPercent val="0"/>
          <c:showBubbleSize val="0"/>
        </c:dLbls>
        <c:gapWidth val="150"/>
        <c:axId val="45787776"/>
        <c:axId val="45797760"/>
      </c:barChart>
      <c:catAx>
        <c:axId val="45787776"/>
        <c:scaling>
          <c:orientation val="minMax"/>
        </c:scaling>
        <c:delete val="0"/>
        <c:axPos val="b"/>
        <c:numFmt formatCode="General" sourceLinked="1"/>
        <c:majorTickMark val="out"/>
        <c:minorTickMark val="none"/>
        <c:tickLblPos val="nextTo"/>
        <c:spPr>
          <a:ln w="12700" cap="flat" cmpd="sng" algn="ctr">
            <a:solidFill>
              <a:srgbClr val="000000"/>
            </a:solidFill>
            <a:prstDash val="solid"/>
            <a:round/>
            <a:headEnd type="none" w="med" len="med"/>
            <a:tailEnd type="none" w="med" len="med"/>
          </a:ln>
        </c:spPr>
        <c:txPr>
          <a:bodyPr/>
          <a:lstStyle/>
          <a:p>
            <a:pPr>
              <a:defRPr lang="en-US" b="1">
                <a:latin typeface="Arial" charset="0"/>
                <a:ea typeface="Arial" charset="0"/>
                <a:cs typeface="Arial" charset="0"/>
              </a:defRPr>
            </a:pPr>
            <a:endParaRPr lang="en-US"/>
          </a:p>
        </c:txPr>
        <c:crossAx val="45797760"/>
        <c:crosses val="autoZero"/>
        <c:auto val="1"/>
        <c:lblAlgn val="ctr"/>
        <c:lblOffset val="100"/>
        <c:noMultiLvlLbl val="0"/>
      </c:catAx>
      <c:valAx>
        <c:axId val="45797760"/>
        <c:scaling>
          <c:orientation val="minMax"/>
          <c:max val="40000"/>
          <c:min val="0"/>
        </c:scaling>
        <c:delete val="0"/>
        <c:axPos val="l"/>
        <c:title>
          <c:tx>
            <c:rich>
              <a:bodyPr/>
              <a:lstStyle/>
              <a:p>
                <a:pPr>
                  <a:defRPr lang="en-US" b="1"/>
                </a:pPr>
                <a:r>
                  <a:rPr lang="en-US" b="1" dirty="0">
                    <a:latin typeface="Arial" charset="0"/>
                    <a:ea typeface="Arial" charset="0"/>
                    <a:cs typeface="Arial" charset="0"/>
                  </a:rPr>
                  <a:t>Annual Mental Heath </a:t>
                </a:r>
                <a:br>
                  <a:rPr lang="en-US" b="1" dirty="0">
                    <a:latin typeface="Arial" charset="0"/>
                    <a:ea typeface="Arial" charset="0"/>
                    <a:cs typeface="Arial" charset="0"/>
                  </a:rPr>
                </a:br>
                <a:r>
                  <a:rPr lang="en-US" b="1" dirty="0">
                    <a:latin typeface="Arial" charset="0"/>
                    <a:ea typeface="Arial" charset="0"/>
                    <a:cs typeface="Arial" charset="0"/>
                  </a:rPr>
                  <a:t>Care Costs, x$1000</a:t>
                </a:r>
                <a:r>
                  <a:rPr lang="en-US" b="1" baseline="30000" dirty="0">
                    <a:latin typeface="Arial" charset="0"/>
                    <a:ea typeface="Arial" charset="0"/>
                    <a:cs typeface="Arial" charset="0"/>
                  </a:rPr>
                  <a:t>2</a:t>
                </a:r>
              </a:p>
            </c:rich>
          </c:tx>
          <c:layout>
            <c:manualLayout>
              <c:xMode val="edge"/>
              <c:yMode val="edge"/>
              <c:x val="4.38208969683052E-3"/>
              <c:y val="0.22339271811279801"/>
            </c:manualLayout>
          </c:layout>
          <c:overlay val="0"/>
        </c:title>
        <c:numFmt formatCode="General" sourceLinked="0"/>
        <c:majorTickMark val="out"/>
        <c:minorTickMark val="none"/>
        <c:tickLblPos val="nextTo"/>
        <c:spPr>
          <a:ln w="12700" cap="flat" cmpd="sng" algn="ctr">
            <a:solidFill>
              <a:srgbClr val="000000"/>
            </a:solidFill>
            <a:prstDash val="solid"/>
            <a:round/>
            <a:headEnd type="none" w="med" len="med"/>
            <a:tailEnd type="none" w="med" len="med"/>
          </a:ln>
        </c:spPr>
        <c:txPr>
          <a:bodyPr/>
          <a:lstStyle/>
          <a:p>
            <a:pPr>
              <a:defRPr lang="en-US"/>
            </a:pPr>
            <a:endParaRPr lang="en-US"/>
          </a:p>
        </c:txPr>
        <c:crossAx val="45787776"/>
        <c:crosses val="autoZero"/>
        <c:crossBetween val="between"/>
        <c:majorUnit val="10000"/>
        <c:dispUnits>
          <c:builtInUnit val="thousands"/>
        </c:dispUnits>
      </c:valAx>
      <c:spPr>
        <a:noFill/>
        <a:ln w="25390">
          <a:noFill/>
        </a:ln>
      </c:spPr>
    </c:plotArea>
    <c:plotVisOnly val="1"/>
    <c:dispBlanksAs val="gap"/>
    <c:showDLblsOverMax val="0"/>
  </c:chart>
  <c:txPr>
    <a:bodyPr/>
    <a:lstStyle/>
    <a:p>
      <a:pPr>
        <a:defRPr sz="1000" b="0">
          <a:solidFill>
            <a:srgbClr val="000000"/>
          </a:solidFill>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0.19701036976331601"/>
          <c:y val="9.6259822750001806E-2"/>
          <c:w val="0.343427254503886"/>
          <c:h val="0.84351577876667005"/>
        </c:manualLayout>
      </c:layout>
      <c:pieChart>
        <c:varyColors val="1"/>
        <c:ser>
          <c:idx val="0"/>
          <c:order val="0"/>
          <c:tx>
            <c:strRef>
              <c:f>Sheet1!$B$1</c:f>
              <c:strCache>
                <c:ptCount val="1"/>
                <c:pt idx="0">
                  <c:v>Sales</c:v>
                </c:pt>
              </c:strCache>
            </c:strRef>
          </c:tx>
          <c:dPt>
            <c:idx val="0"/>
            <c:bubble3D val="0"/>
            <c:spPr>
              <a:solidFill>
                <a:schemeClr val="accent2">
                  <a:shade val="53000"/>
                </a:schemeClr>
              </a:solidFill>
              <a:ln>
                <a:noFill/>
              </a:ln>
              <a:effectLst/>
            </c:spPr>
          </c:dPt>
          <c:dPt>
            <c:idx val="1"/>
            <c:bubble3D val="0"/>
            <c:spPr>
              <a:solidFill>
                <a:schemeClr val="accent2">
                  <a:shade val="76000"/>
                </a:schemeClr>
              </a:solidFill>
              <a:ln>
                <a:noFill/>
              </a:ln>
              <a:effectLst/>
            </c:spPr>
          </c:dPt>
          <c:dPt>
            <c:idx val="2"/>
            <c:bubble3D val="0"/>
            <c:spPr>
              <a:solidFill>
                <a:schemeClr val="accent2"/>
              </a:solidFill>
              <a:ln>
                <a:noFill/>
              </a:ln>
              <a:effectLst/>
            </c:spPr>
          </c:dPt>
          <c:dPt>
            <c:idx val="3"/>
            <c:bubble3D val="0"/>
            <c:spPr>
              <a:solidFill>
                <a:schemeClr val="accent2">
                  <a:tint val="77000"/>
                </a:schemeClr>
              </a:solidFill>
              <a:ln>
                <a:noFill/>
              </a:ln>
              <a:effectLst/>
            </c:spPr>
          </c:dPt>
          <c:dPt>
            <c:idx val="4"/>
            <c:bubble3D val="0"/>
            <c:spPr>
              <a:solidFill>
                <a:schemeClr val="accent2">
                  <a:tint val="54000"/>
                </a:schemeClr>
              </a:solidFill>
              <a:ln>
                <a:noFill/>
              </a:ln>
              <a:effectLst/>
            </c:spPr>
          </c:dPt>
          <c:dLbls>
            <c:dLbl>
              <c:idx val="0"/>
              <c:layout/>
              <c:tx>
                <c:rich>
                  <a:bodyPr/>
                  <a:lstStyle/>
                  <a:p>
                    <a:r>
                      <a:rPr lang="en-US" b="1">
                        <a:solidFill>
                          <a:schemeClr val="bg2"/>
                        </a:solidFill>
                      </a:rPr>
                      <a:t>$7.4 B</a:t>
                    </a:r>
                  </a:p>
                </c:rich>
              </c:tx>
              <c:showLegendKey val="0"/>
              <c:showVal val="0"/>
              <c:showCatName val="0"/>
              <c:showSerName val="0"/>
              <c:showPercent val="0"/>
              <c:showBubbleSize val="0"/>
              <c:extLst>
                <c:ext xmlns:c15="http://schemas.microsoft.com/office/drawing/2012/chart" uri="{CE6537A1-D6FC-4f65-9D91-7224C49458BB}"/>
              </c:extLst>
            </c:dLbl>
            <c:dLbl>
              <c:idx val="1"/>
              <c:layout>
                <c:manualLayout>
                  <c:x val="-0.12849859784793899"/>
                  <c:y val="-2.49462532071132E-2"/>
                </c:manualLayout>
              </c:layout>
              <c:tx>
                <c:rich>
                  <a:bodyPr/>
                  <a:lstStyle/>
                  <a:p>
                    <a:r>
                      <a:rPr lang="en-US" b="1">
                        <a:solidFill>
                          <a:schemeClr val="bg2"/>
                        </a:solidFill>
                      </a:rPr>
                      <a:t>$10.1 B</a:t>
                    </a:r>
                  </a:p>
                </c:rich>
              </c:tx>
              <c:showLegendKey val="0"/>
              <c:showVal val="0"/>
              <c:showCatName val="0"/>
              <c:showSerName val="0"/>
              <c:showPercent val="0"/>
              <c:showBubbleSize val="0"/>
              <c:extLst>
                <c:ext xmlns:c15="http://schemas.microsoft.com/office/drawing/2012/chart" uri="{CE6537A1-D6FC-4f65-9D91-7224C49458BB}"/>
              </c:extLst>
            </c:dLbl>
            <c:dLbl>
              <c:idx val="2"/>
              <c:layout/>
              <c:tx>
                <c:rich>
                  <a:bodyPr/>
                  <a:lstStyle/>
                  <a:p>
                    <a:r>
                      <a:rPr lang="en-US" b="1">
                        <a:solidFill>
                          <a:schemeClr val="bg2"/>
                        </a:solidFill>
                      </a:rPr>
                      <a:t>$4.0 B</a:t>
                    </a:r>
                  </a:p>
                </c:rich>
              </c:tx>
              <c:showLegendKey val="0"/>
              <c:showVal val="0"/>
              <c:showCatName val="0"/>
              <c:showSerName val="0"/>
              <c:showPercent val="0"/>
              <c:showBubbleSize val="0"/>
              <c:extLst>
                <c:ext xmlns:c15="http://schemas.microsoft.com/office/drawing/2012/chart" uri="{CE6537A1-D6FC-4f65-9D91-7224C49458BB}"/>
              </c:extLst>
            </c:dLbl>
            <c:dLbl>
              <c:idx val="3"/>
              <c:layout/>
              <c:tx>
                <c:rich>
                  <a:bodyPr/>
                  <a:lstStyle/>
                  <a:p>
                    <a:r>
                      <a:rPr lang="en-US" b="1">
                        <a:solidFill>
                          <a:schemeClr val="bg2"/>
                        </a:solidFill>
                      </a:rPr>
                      <a:t>$11.6 B</a:t>
                    </a:r>
                  </a:p>
                </c:rich>
              </c:tx>
              <c:showLegendKey val="0"/>
              <c:showVal val="0"/>
              <c:showCatName val="0"/>
              <c:showSerName val="0"/>
              <c:showPercent val="0"/>
              <c:showBubbleSize val="0"/>
              <c:extLst>
                <c:ext xmlns:c15="http://schemas.microsoft.com/office/drawing/2012/chart" uri="{CE6537A1-D6FC-4f65-9D91-7224C49458BB}"/>
              </c:extLst>
            </c:dLbl>
            <c:dLbl>
              <c:idx val="4"/>
              <c:layout/>
              <c:tx>
                <c:rich>
                  <a:bodyPr/>
                  <a:lstStyle/>
                  <a:p>
                    <a:r>
                      <a:rPr lang="en-US" b="1">
                        <a:solidFill>
                          <a:schemeClr val="bg2"/>
                        </a:solidFill>
                      </a:rPr>
                      <a:t>$13.6 B</a:t>
                    </a:r>
                  </a:p>
                </c:rich>
              </c:tx>
              <c:showLegendKey val="0"/>
              <c:showVal val="0"/>
              <c:showCatName val="0"/>
              <c:showSerName val="0"/>
              <c:showPercent val="0"/>
              <c:showBubbleSize val="0"/>
              <c:extLst>
                <c:ext xmlns:c15="http://schemas.microsoft.com/office/drawing/2012/chart" uri="{CE6537A1-D6FC-4f65-9D91-7224C49458BB}"/>
              </c:extLst>
            </c:dLbl>
            <c:dLbl>
              <c:idx val="5"/>
              <c:layout>
                <c:manualLayout>
                  <c:x val="0.13528052805280499"/>
                  <c:y val="-4.2608157126426599E-2"/>
                </c:manualLayout>
              </c:layout>
              <c:dLblPos val="bestFit"/>
              <c:showLegendKey val="0"/>
              <c:showVal val="1"/>
              <c:showCatName val="0"/>
              <c:showSerName val="0"/>
              <c:showPercent val="0"/>
              <c:showBubbleSize val="0"/>
              <c:extLst>
                <c:ext xmlns:c15="http://schemas.microsoft.com/office/drawing/2012/chart" uri="{CE6537A1-D6FC-4f65-9D91-7224C49458BB}"/>
              </c:extLst>
            </c:dLbl>
            <c:numFmt formatCode="\$0.0&quot;B&quot;" sourceLinked="0"/>
            <c:spPr>
              <a:noFill/>
              <a:ln>
                <a:noFill/>
              </a:ln>
              <a:effectLst/>
            </c:spPr>
            <c:txPr>
              <a:bodyPr rot="0" spcFirstLastPara="1" vertOverflow="ellipsis" vert="horz" wrap="square" anchor="ctr" anchorCtr="1"/>
              <a:lstStyle/>
              <a:p>
                <a:pPr>
                  <a:defRPr lang="en-US" sz="1200" b="1" i="0" u="none" strike="noStrike" kern="1200" baseline="0">
                    <a:solidFill>
                      <a:schemeClr val="bg2"/>
                    </a:solidFill>
                    <a:latin typeface="Arial" charset="0"/>
                    <a:ea typeface="Arial" charset="0"/>
                    <a:cs typeface="Arial" charset="0"/>
                  </a:defRPr>
                </a:pPr>
                <a:endParaRPr lang="en-US"/>
              </a:p>
            </c:txPr>
            <c:showLegendKey val="0"/>
            <c:showVal val="1"/>
            <c:showCatName val="0"/>
            <c:showSerName val="0"/>
            <c:showPercent val="0"/>
            <c:showBubbleSize val="0"/>
            <c:showLeaderLines val="1"/>
            <c:leaderLines>
              <c:spPr>
                <a:ln w="6350" cap="flat" cmpd="sng" algn="ctr">
                  <a:solidFill>
                    <a:schemeClr val="tx1"/>
                  </a:solidFill>
                  <a:prstDash val="solid"/>
                  <a:round/>
                </a:ln>
                <a:effectLst/>
              </c:spPr>
            </c:leaderLines>
            <c:extLst>
              <c:ext xmlns:c15="http://schemas.microsoft.com/office/drawing/2012/chart" uri="{CE6537A1-D6FC-4f65-9D91-7224C49458BB}"/>
            </c:extLst>
          </c:dLbls>
          <c:cat>
            <c:strRef>
              <c:f>Sheet1!$A$2:$A$6</c:f>
              <c:strCache>
                <c:ptCount val="5"/>
                <c:pt idx="0">
                  <c:v>Medication</c:v>
                </c:pt>
                <c:pt idx="1">
                  <c:v>Outpatient</c:v>
                </c:pt>
                <c:pt idx="2">
                  <c:v>Inpatient</c:v>
                </c:pt>
                <c:pt idx="3">
                  <c:v>Long-term care</c:v>
                </c:pt>
                <c:pt idx="4">
                  <c:v>Direct non–health care costs</c:v>
                </c:pt>
              </c:strCache>
            </c:strRef>
          </c:cat>
          <c:val>
            <c:numRef>
              <c:f>Sheet1!$B$2:$B$6</c:f>
              <c:numCache>
                <c:formatCode>0.0</c:formatCode>
                <c:ptCount val="5"/>
                <c:pt idx="0">
                  <c:v>7.3627799999999866</c:v>
                </c:pt>
                <c:pt idx="1">
                  <c:v>10.14846</c:v>
                </c:pt>
                <c:pt idx="2">
                  <c:v>4.0354399999999986</c:v>
                </c:pt>
                <c:pt idx="3">
                  <c:v>11.631819999999999</c:v>
                </c:pt>
                <c:pt idx="4">
                  <c:v>13.6145</c:v>
                </c:pt>
              </c:numCache>
            </c:numRef>
          </c:val>
        </c:ser>
        <c:dLbls>
          <c:showLegendKey val="0"/>
          <c:showVal val="0"/>
          <c:showCatName val="0"/>
          <c:showSerName val="0"/>
          <c:showPercent val="0"/>
          <c:showBubbleSize val="0"/>
          <c:showLeaderLines val="1"/>
        </c:dLbls>
        <c:firstSliceAng val="0"/>
      </c:pieChart>
      <c:spPr>
        <a:noFill/>
        <a:ln w="25401">
          <a:noFill/>
        </a:ln>
        <a:effectLst/>
      </c:spPr>
    </c:plotArea>
    <c:legend>
      <c:legendPos val="tr"/>
      <c:layout>
        <c:manualLayout>
          <c:xMode val="edge"/>
          <c:yMode val="edge"/>
          <c:x val="0.62199867060286196"/>
          <c:y val="9.0780133732718205E-2"/>
          <c:w val="0.244945206021634"/>
          <c:h val="0.57833557126615798"/>
        </c:manualLayout>
      </c:layout>
      <c:overlay val="0"/>
      <c:spPr>
        <a:noFill/>
        <a:ln>
          <a:noFill/>
        </a:ln>
        <a:effectLst/>
      </c:spPr>
      <c:txPr>
        <a:bodyPr rot="0" spcFirstLastPara="1" vertOverflow="ellipsis" vert="horz" wrap="square" anchor="ctr" anchorCtr="1"/>
        <a:lstStyle/>
        <a:p>
          <a:pPr>
            <a:defRPr lang="en-US" sz="1200" b="0" i="0" u="none" strike="noStrike" kern="1200" baseline="0">
              <a:solidFill>
                <a:schemeClr val="tx1"/>
              </a:solidFill>
              <a:latin typeface="Arial" charset="0"/>
              <a:ea typeface="Arial" charset="0"/>
              <a:cs typeface="Arial" charset="0"/>
            </a:defRPr>
          </a:pPr>
          <a:endParaRPr lang="en-US"/>
        </a:p>
      </c:txPr>
    </c:legend>
    <c:plotVisOnly val="1"/>
    <c:dispBlanksAs val="zero"/>
    <c:showDLblsOverMax val="0"/>
  </c:chart>
  <c:spPr>
    <a:noFill/>
    <a:ln w="6350" cap="flat" cmpd="sng" algn="ctr">
      <a:noFill/>
      <a:prstDash val="solid"/>
      <a:miter lim="800000"/>
    </a:ln>
    <a:effectLst/>
  </c:spPr>
  <c:txPr>
    <a:bodyPr/>
    <a:lstStyle/>
    <a:p>
      <a:pPr>
        <a:defRPr sz="10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205622503708775"/>
          <c:y val="3.1286342858451298E-2"/>
          <c:w val="0.70043503620018499"/>
          <c:h val="0.89003170754340599"/>
        </c:manualLayout>
      </c:layout>
      <c:barChart>
        <c:barDir val="bar"/>
        <c:grouping val="clustered"/>
        <c:varyColors val="0"/>
        <c:ser>
          <c:idx val="0"/>
          <c:order val="0"/>
          <c:tx>
            <c:strRef>
              <c:f>Sheet1!$B$1</c:f>
              <c:strCache>
                <c:ptCount val="1"/>
                <c:pt idx="0">
                  <c:v>Sales</c:v>
                </c:pt>
              </c:strCache>
            </c:strRef>
          </c:tx>
          <c:spPr>
            <a:solidFill>
              <a:schemeClr val="accent1"/>
            </a:solidFill>
            <a:ln>
              <a:noFill/>
            </a:ln>
            <a:effectLst/>
          </c:spPr>
          <c:invertIfNegative val="0"/>
          <c:dPt>
            <c:idx val="2"/>
            <c:invertIfNegative val="0"/>
            <c:bubble3D val="0"/>
          </c:dPt>
          <c:dPt>
            <c:idx val="3"/>
            <c:invertIfNegative val="0"/>
            <c:bubble3D val="0"/>
          </c:dPt>
          <c:dPt>
            <c:idx val="5"/>
            <c:invertIfNegative val="0"/>
            <c:bubble3D val="0"/>
          </c:dPt>
          <c:dPt>
            <c:idx val="6"/>
            <c:invertIfNegative val="0"/>
            <c:bubble3D val="0"/>
          </c:dPt>
          <c:dPt>
            <c:idx val="7"/>
            <c:invertIfNegative val="0"/>
            <c:bubble3D val="0"/>
          </c:dPt>
          <c:dPt>
            <c:idx val="8"/>
            <c:invertIfNegative val="0"/>
            <c:bubble3D val="0"/>
          </c:dPt>
          <c:cat>
            <c:strRef>
              <c:f>Sheet1!$A$2:$A$10</c:f>
              <c:strCache>
                <c:ptCount val="9"/>
                <c:pt idx="0">
                  <c:v>Inpatient care</c:v>
                </c:pt>
                <c:pt idx="1">
                  <c:v>Outpatient care</c:v>
                </c:pt>
                <c:pt idx="2">
                  <c:v>Pharmacy costs</c:v>
                </c:pt>
                <c:pt idx="3">
                  <c:v>Sanatoria</c:v>
                </c:pt>
                <c:pt idx="4">
                  <c:v>Homeless shelters</c:v>
                </c:pt>
                <c:pt idx="5">
                  <c:v>Mental health centers</c:v>
                </c:pt>
                <c:pt idx="6">
                  <c:v>Rehabilitation facilities</c:v>
                </c:pt>
                <c:pt idx="7">
                  <c:v>Incarceration</c:v>
                </c:pt>
                <c:pt idx="8">
                  <c:v>Transport costs</c:v>
                </c:pt>
              </c:strCache>
            </c:strRef>
          </c:cat>
          <c:val>
            <c:numRef>
              <c:f>Sheet1!$B$2:$B$10</c:f>
              <c:numCache>
                <c:formatCode>General</c:formatCode>
                <c:ptCount val="9"/>
                <c:pt idx="0">
                  <c:v>60.7</c:v>
                </c:pt>
                <c:pt idx="1">
                  <c:v>14.4</c:v>
                </c:pt>
                <c:pt idx="2">
                  <c:v>2.5</c:v>
                </c:pt>
                <c:pt idx="3">
                  <c:v>11.5</c:v>
                </c:pt>
                <c:pt idx="4">
                  <c:v>4.3</c:v>
                </c:pt>
                <c:pt idx="5">
                  <c:v>2.1</c:v>
                </c:pt>
                <c:pt idx="6">
                  <c:v>1.6</c:v>
                </c:pt>
                <c:pt idx="7">
                  <c:v>1.6</c:v>
                </c:pt>
                <c:pt idx="8">
                  <c:v>1.4</c:v>
                </c:pt>
              </c:numCache>
            </c:numRef>
          </c:val>
        </c:ser>
        <c:dLbls>
          <c:showLegendKey val="0"/>
          <c:showVal val="0"/>
          <c:showCatName val="0"/>
          <c:showSerName val="0"/>
          <c:showPercent val="0"/>
          <c:showBubbleSize val="0"/>
        </c:dLbls>
        <c:gapWidth val="100"/>
        <c:axId val="44030592"/>
        <c:axId val="52773248"/>
      </c:barChart>
      <c:catAx>
        <c:axId val="44030592"/>
        <c:scaling>
          <c:orientation val="minMax"/>
        </c:scaling>
        <c:delete val="0"/>
        <c:axPos val="l"/>
        <c:numFmt formatCode="General" sourceLinked="1"/>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Arial" charset="0"/>
                <a:ea typeface="Arial" charset="0"/>
                <a:cs typeface="Arial" charset="0"/>
              </a:defRPr>
            </a:pPr>
            <a:endParaRPr lang="en-US"/>
          </a:p>
        </c:txPr>
        <c:crossAx val="52773248"/>
        <c:crosses val="autoZero"/>
        <c:auto val="1"/>
        <c:lblAlgn val="ctr"/>
        <c:lblOffset val="100"/>
        <c:noMultiLvlLbl val="0"/>
      </c:catAx>
      <c:valAx>
        <c:axId val="52773248"/>
        <c:scaling>
          <c:orientation val="minMax"/>
        </c:scaling>
        <c:delete val="0"/>
        <c:axPos val="b"/>
        <c:numFmt formatCode="General" sourceLinked="1"/>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Arial" charset="0"/>
                <a:ea typeface="Arial" charset="0"/>
                <a:cs typeface="Arial" charset="0"/>
              </a:defRPr>
            </a:pPr>
            <a:endParaRPr lang="en-US"/>
          </a:p>
        </c:txPr>
        <c:crossAx val="44030592"/>
        <c:crosses val="autoZero"/>
        <c:crossBetween val="between"/>
      </c:valAx>
      <c:spPr>
        <a:noFill/>
        <a:ln w="25387">
          <a:noFill/>
        </a:ln>
        <a:effectLst/>
      </c:spPr>
    </c:plotArea>
    <c:plotVisOnly val="1"/>
    <c:dispBlanksAs val="zero"/>
    <c:showDLblsOverMax val="0"/>
  </c:chart>
  <c:spPr>
    <a:noFill/>
    <a:ln w="6350" cap="flat" cmpd="sng" algn="ctr">
      <a:noFill/>
      <a:prstDash val="solid"/>
      <a:miter lim="800000"/>
    </a:ln>
    <a:effectLst/>
  </c:spPr>
  <c:txPr>
    <a:bodyPr/>
    <a:lstStyle/>
    <a:p>
      <a:pPr>
        <a:defRPr sz="1000">
          <a:latin typeface="Arial" charset="0"/>
          <a:ea typeface="Arial" charset="0"/>
          <a:cs typeface="Arial" charset="0"/>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124416862947001"/>
          <c:y val="0.15273786969082501"/>
          <c:w val="0.34380655085745199"/>
          <c:h val="0.67329625704626395"/>
        </c:manualLayout>
      </c:layout>
      <c:pieChart>
        <c:varyColors val="1"/>
        <c:ser>
          <c:idx val="0"/>
          <c:order val="0"/>
          <c:tx>
            <c:strRef>
              <c:f>Sheet1!$B$1</c:f>
              <c:strCache>
                <c:ptCount val="1"/>
                <c:pt idx="0">
                  <c:v>Sales</c:v>
                </c:pt>
              </c:strCache>
            </c:strRef>
          </c:tx>
          <c:dPt>
            <c:idx val="2"/>
            <c:bubble3D val="0"/>
            <c:spPr>
              <a:solidFill>
                <a:schemeClr val="accent3"/>
              </a:solidFill>
            </c:spPr>
          </c:dPt>
          <c:dPt>
            <c:idx val="3"/>
            <c:bubble3D val="0"/>
            <c:spPr>
              <a:solidFill>
                <a:schemeClr val="accent6"/>
              </a:solidFill>
            </c:spPr>
          </c:dPt>
          <c:dPt>
            <c:idx val="5"/>
            <c:bubble3D val="0"/>
            <c:spPr>
              <a:solidFill>
                <a:schemeClr val="accent1">
                  <a:lumMod val="75000"/>
                </a:schemeClr>
              </a:solidFill>
            </c:spPr>
          </c:dPt>
          <c:dPt>
            <c:idx val="6"/>
            <c:bubble3D val="0"/>
            <c:spPr>
              <a:solidFill>
                <a:schemeClr val="bg1">
                  <a:lumMod val="75000"/>
                </a:schemeClr>
              </a:solidFill>
            </c:spPr>
          </c:dPt>
          <c:dPt>
            <c:idx val="7"/>
            <c:bubble3D val="0"/>
            <c:spPr>
              <a:solidFill>
                <a:schemeClr val="accent3">
                  <a:lumMod val="75000"/>
                </a:schemeClr>
              </a:solidFill>
            </c:spPr>
          </c:dPt>
          <c:dPt>
            <c:idx val="8"/>
            <c:bubble3D val="0"/>
            <c:spPr>
              <a:solidFill>
                <a:schemeClr val="accent1">
                  <a:lumMod val="20000"/>
                  <a:lumOff val="80000"/>
                </a:schemeClr>
              </a:solidFill>
            </c:spPr>
          </c:dPt>
          <c:dLbls>
            <c:dLbl>
              <c:idx val="0"/>
              <c:layout>
                <c:manualLayout>
                  <c:x val="3.0674846625766898E-3"/>
                  <c:y val="2.9771038444685999E-2"/>
                </c:manualLayout>
              </c:layout>
              <c:tx>
                <c:rich>
                  <a:bodyPr/>
                  <a:lstStyle/>
                  <a:p>
                    <a:pPr>
                      <a:defRPr>
                        <a:latin typeface="Arial" charset="0"/>
                        <a:ea typeface="Arial" charset="0"/>
                        <a:cs typeface="Arial" charset="0"/>
                      </a:defRPr>
                    </a:pPr>
                    <a:r>
                      <a:rPr lang="en-US" sz="1000" b="1" dirty="0" err="1" smtClean="0">
                        <a:latin typeface="Arial" charset="0"/>
                        <a:ea typeface="Arial" charset="0"/>
                        <a:cs typeface="Arial" charset="0"/>
                      </a:rPr>
                      <a:t>Nonacute</a:t>
                    </a:r>
                    <a:r>
                      <a:rPr lang="en-US" sz="1000" b="1" dirty="0" smtClean="0">
                        <a:latin typeface="Arial" charset="0"/>
                        <a:ea typeface="Arial" charset="0"/>
                        <a:cs typeface="Arial" charset="0"/>
                      </a:rPr>
                      <a:t> </a:t>
                    </a:r>
                    <a:r>
                      <a:rPr lang="en-US" sz="1000" b="1" dirty="0">
                        <a:latin typeface="Arial" charset="0"/>
                        <a:ea typeface="Arial" charset="0"/>
                        <a:cs typeface="Arial" charset="0"/>
                      </a:rPr>
                      <a:t>hospital </a:t>
                    </a:r>
                    <a:r>
                      <a:rPr lang="en-US" sz="1000" b="1" dirty="0" smtClean="0">
                        <a:latin typeface="Arial" charset="0"/>
                        <a:ea typeface="Arial" charset="0"/>
                        <a:cs typeface="Arial" charset="0"/>
                      </a:rPr>
                      <a:t>care,</a:t>
                    </a:r>
                    <a:r>
                      <a:rPr lang="en-US" sz="1000" b="1" baseline="0" dirty="0" smtClean="0">
                        <a:latin typeface="Arial" charset="0"/>
                        <a:ea typeface="Arial" charset="0"/>
                        <a:cs typeface="Arial" charset="0"/>
                      </a:rPr>
                      <a:t> $</a:t>
                    </a:r>
                    <a:r>
                      <a:rPr lang="en-US" sz="1000" b="1" dirty="0" smtClean="0">
                        <a:latin typeface="Arial" charset="0"/>
                        <a:ea typeface="Arial" charset="0"/>
                        <a:cs typeface="Arial" charset="0"/>
                      </a:rPr>
                      <a:t>761 M</a:t>
                    </a:r>
                  </a:p>
                </c:rich>
              </c:tx>
              <c:spPr>
                <a:noFill/>
                <a:ln>
                  <a:noFill/>
                </a:ln>
                <a:effectLst/>
              </c:spPr>
              <c:dLblPos val="bestFit"/>
              <c:showLegendKey val="0"/>
              <c:showVal val="0"/>
              <c:showCatName val="0"/>
              <c:showSerName val="0"/>
              <c:showPercent val="0"/>
              <c:showBubbleSize val="0"/>
              <c:extLst>
                <c:ext xmlns:c15="http://schemas.microsoft.com/office/drawing/2012/chart" uri="{CE6537A1-D6FC-4f65-9D91-7224C49458BB}"/>
              </c:extLst>
            </c:dLbl>
            <c:dLbl>
              <c:idx val="1"/>
              <c:layout>
                <c:manualLayout>
                  <c:x val="-2.3067734889550801E-2"/>
                  <c:y val="3.80838600601058E-3"/>
                </c:manualLayout>
              </c:layout>
              <c:tx>
                <c:rich>
                  <a:bodyPr/>
                  <a:lstStyle/>
                  <a:p>
                    <a:pPr>
                      <a:defRPr>
                        <a:latin typeface="Arial" charset="0"/>
                        <a:ea typeface="Arial" charset="0"/>
                        <a:cs typeface="Arial" charset="0"/>
                      </a:defRPr>
                    </a:pPr>
                    <a:r>
                      <a:rPr lang="en-US" sz="1000" b="1" dirty="0">
                        <a:latin typeface="Arial" charset="0"/>
                        <a:ea typeface="Arial" charset="0"/>
                        <a:cs typeface="Arial" charset="0"/>
                      </a:rPr>
                      <a:t>Acute hospital </a:t>
                    </a:r>
                    <a:r>
                      <a:rPr lang="en-US" sz="1000" b="1" dirty="0" smtClean="0">
                        <a:latin typeface="Arial" charset="0"/>
                        <a:ea typeface="Arial" charset="0"/>
                        <a:cs typeface="Arial" charset="0"/>
                      </a:rPr>
                      <a:t>
car</a:t>
                    </a:r>
                    <a:r>
                      <a:rPr lang="en-US" sz="1000" b="1" dirty="0">
                        <a:latin typeface="Arial" charset="0"/>
                        <a:ea typeface="Arial" charset="0"/>
                        <a:cs typeface="Arial" charset="0"/>
                      </a:rPr>
                      <a:t>e, </a:t>
                    </a:r>
                    <a:r>
                      <a:rPr lang="en-US" sz="1000" b="1" dirty="0" smtClean="0">
                        <a:latin typeface="Arial" charset="0"/>
                        <a:ea typeface="Arial" charset="0"/>
                        <a:cs typeface="Arial" charset="0"/>
                      </a:rPr>
                      <a:t>$474 M</a:t>
                    </a:r>
                    <a:endParaRPr lang="en-US" sz="1000" b="1" dirty="0">
                      <a:latin typeface="Arial" charset="0"/>
                      <a:ea typeface="Arial" charset="0"/>
                      <a:cs typeface="Arial" charset="0"/>
                    </a:endParaRPr>
                  </a:p>
                </c:rich>
              </c:tx>
              <c:spPr>
                <a:noFill/>
                <a:ln>
                  <a:noFill/>
                </a:ln>
                <a:effectLst/>
              </c:spPr>
              <c:dLblPos val="bestFit"/>
              <c:showLegendKey val="0"/>
              <c:showVal val="0"/>
              <c:showCatName val="0"/>
              <c:showSerName val="0"/>
              <c:showPercent val="0"/>
              <c:showBubbleSize val="0"/>
              <c:extLst>
                <c:ext xmlns:c15="http://schemas.microsoft.com/office/drawing/2012/chart" uri="{CE6537A1-D6FC-4f65-9D91-7224C49458BB}"/>
              </c:extLst>
            </c:dLbl>
            <c:dLbl>
              <c:idx val="2"/>
              <c:layout>
                <c:manualLayout>
                  <c:x val="3.7190921666621201E-3"/>
                  <c:y val="-3.4275474054095902E-2"/>
                </c:manualLayout>
              </c:layout>
              <c:tx>
                <c:rich>
                  <a:bodyPr/>
                  <a:lstStyle/>
                  <a:p>
                    <a:pPr>
                      <a:defRPr>
                        <a:latin typeface="Arial" charset="0"/>
                        <a:ea typeface="Arial" charset="0"/>
                        <a:cs typeface="Arial" charset="0"/>
                      </a:defRPr>
                    </a:pPr>
                    <a:r>
                      <a:rPr lang="en-US" sz="1000" b="1">
                        <a:latin typeface="Arial" charset="0"/>
                        <a:ea typeface="Arial" charset="0"/>
                        <a:cs typeface="Arial" charset="0"/>
                      </a:rPr>
                      <a:t>Residential care facilities, </a:t>
                    </a:r>
                    <a:r>
                      <a:rPr lang="en-US" sz="1000" b="1" smtClean="0">
                        <a:latin typeface="Arial" charset="0"/>
                        <a:ea typeface="Arial" charset="0"/>
                        <a:cs typeface="Arial" charset="0"/>
                      </a:rPr>
                      <a:t>$340 M</a:t>
                    </a:r>
                    <a:endParaRPr lang="en-US" sz="1000" b="1">
                      <a:latin typeface="Arial" charset="0"/>
                      <a:ea typeface="Arial" charset="0"/>
                      <a:cs typeface="Arial" charset="0"/>
                    </a:endParaRPr>
                  </a:p>
                </c:rich>
              </c:tx>
              <c:spPr>
                <a:noFill/>
                <a:ln>
                  <a:noFill/>
                </a:ln>
                <a:effectLst/>
              </c:spPr>
              <c:dLblPos val="bestFit"/>
              <c:showLegendKey val="0"/>
              <c:showVal val="1"/>
              <c:showCatName val="1"/>
              <c:showSerName val="0"/>
              <c:showPercent val="0"/>
              <c:showBubbleSize val="0"/>
              <c:separator>, </c:separator>
              <c:extLst>
                <c:ext xmlns:c15="http://schemas.microsoft.com/office/drawing/2012/chart" uri="{CE6537A1-D6FC-4f65-9D91-7224C49458BB}"/>
              </c:extLst>
            </c:dLbl>
            <c:dLbl>
              <c:idx val="3"/>
              <c:layout>
                <c:manualLayout>
                  <c:x val="6.4265252764049402E-2"/>
                  <c:y val="-9.1739345539612605E-2"/>
                </c:manualLayout>
              </c:layout>
              <c:tx>
                <c:rich>
                  <a:bodyPr anchorCtr="0"/>
                  <a:lstStyle/>
                  <a:p>
                    <a:pPr algn="l">
                      <a:defRPr/>
                    </a:pPr>
                    <a:r>
                      <a:rPr lang="en-US" sz="1000" b="1" smtClean="0">
                        <a:latin typeface="Arial" charset="0"/>
                        <a:ea typeface="Arial" charset="0"/>
                        <a:cs typeface="Arial" charset="0"/>
                      </a:rPr>
                      <a:t>Prescription</a:t>
                    </a:r>
                    <a:r>
                      <a:rPr lang="en-US" sz="1000" b="1" baseline="0" smtClean="0">
                        <a:latin typeface="Arial" charset="0"/>
                        <a:ea typeface="Arial" charset="0"/>
                        <a:cs typeface="Arial" charset="0"/>
                      </a:rPr>
                      <a:t> </a:t>
                    </a:r>
                    <a:r>
                      <a:rPr lang="en-US" sz="1000" b="1" smtClean="0">
                        <a:latin typeface="Arial" charset="0"/>
                        <a:ea typeface="Arial" charset="0"/>
                        <a:cs typeface="Arial" charset="0"/>
                      </a:rPr>
                      <a:t>medications</a:t>
                    </a:r>
                    <a:r>
                      <a:rPr lang="en-US" sz="1000" b="1">
                        <a:latin typeface="Arial" charset="0"/>
                        <a:ea typeface="Arial" charset="0"/>
                        <a:cs typeface="Arial" charset="0"/>
                      </a:rPr>
                      <a:t>, </a:t>
                    </a:r>
                    <a:r>
                      <a:rPr lang="en-US" sz="1000" b="1" smtClean="0">
                        <a:latin typeface="Arial" charset="0"/>
                        <a:ea typeface="Arial" charset="0"/>
                        <a:cs typeface="Arial" charset="0"/>
                      </a:rPr>
                      <a:t>$</a:t>
                    </a:r>
                    <a:r>
                      <a:rPr lang="en-US" sz="1000" b="1" dirty="0" smtClean="0">
                        <a:latin typeface="Arial" charset="0"/>
                        <a:ea typeface="Arial" charset="0"/>
                        <a:cs typeface="Arial" charset="0"/>
                      </a:rPr>
                      <a:t>150 M</a:t>
                    </a:r>
                    <a:endParaRPr lang="en-US" sz="1000" b="1" dirty="0">
                      <a:latin typeface="Arial" charset="0"/>
                      <a:ea typeface="Arial" charset="0"/>
                      <a:cs typeface="Arial" charset="0"/>
                    </a:endParaRPr>
                  </a:p>
                </c:rich>
              </c:tx>
              <c:spPr>
                <a:noFill/>
                <a:ln>
                  <a:noFill/>
                </a:ln>
                <a:effectLst/>
              </c:spPr>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19388141421473"/>
                      <c:h val="0.10136034348643"/>
                    </c:manualLayout>
                  </c15:layout>
                </c:ext>
              </c:extLst>
            </c:dLbl>
            <c:dLbl>
              <c:idx val="4"/>
              <c:layout>
                <c:manualLayout>
                  <c:x val="5.83077946950179E-2"/>
                  <c:y val="-0.119494258333318"/>
                </c:manualLayout>
              </c:layout>
              <c:tx>
                <c:rich>
                  <a:bodyPr anchorCtr="0"/>
                  <a:lstStyle/>
                  <a:p>
                    <a:pPr algn="l">
                      <a:defRPr>
                        <a:latin typeface="Arial" charset="0"/>
                        <a:ea typeface="Arial" charset="0"/>
                        <a:cs typeface="Arial" charset="0"/>
                      </a:defRPr>
                    </a:pPr>
                    <a:r>
                      <a:rPr lang="en-US" sz="1000" b="1" dirty="0">
                        <a:latin typeface="Arial" charset="0"/>
                        <a:ea typeface="Arial" charset="0"/>
                        <a:cs typeface="Arial" charset="0"/>
                      </a:rPr>
                      <a:t>Psychiatric clinics/CMHCs, </a:t>
                    </a:r>
                    <a:r>
                      <a:rPr lang="en-US" sz="1000" b="1" dirty="0" smtClean="0">
                        <a:latin typeface="Arial" charset="0"/>
                        <a:ea typeface="Arial" charset="0"/>
                        <a:cs typeface="Arial" charset="0"/>
                      </a:rPr>
                      <a:t>$142 M</a:t>
                    </a:r>
                    <a:endParaRPr lang="en-US" sz="1000" b="1" dirty="0">
                      <a:latin typeface="Arial" charset="0"/>
                      <a:ea typeface="Arial" charset="0"/>
                      <a:cs typeface="Arial" charset="0"/>
                    </a:endParaRPr>
                  </a:p>
                </c:rich>
              </c:tx>
              <c:spPr>
                <a:noFill/>
                <a:ln>
                  <a:noFill/>
                </a:ln>
                <a:effectLst/>
              </c:spPr>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4549104388111"/>
                      <c:h val="0.104730615165293"/>
                    </c:manualLayout>
                  </c15:layout>
                </c:ext>
              </c:extLst>
            </c:dLbl>
            <c:dLbl>
              <c:idx val="5"/>
              <c:layout>
                <c:manualLayout>
                  <c:x val="8.9395028623664899E-2"/>
                  <c:y val="-0.11661997645397899"/>
                </c:manualLayout>
              </c:layout>
              <c:tx>
                <c:rich>
                  <a:bodyPr anchorCtr="0"/>
                  <a:lstStyle/>
                  <a:p>
                    <a:pPr algn="l">
                      <a:defRPr>
                        <a:latin typeface="Arial" charset="0"/>
                        <a:ea typeface="Arial" charset="0"/>
                        <a:cs typeface="Arial" charset="0"/>
                      </a:defRPr>
                    </a:pPr>
                    <a:r>
                      <a:rPr lang="en-US" sz="1000" b="1" dirty="0">
                        <a:latin typeface="Arial" charset="0"/>
                        <a:ea typeface="Arial" charset="0"/>
                        <a:cs typeface="Arial" charset="0"/>
                      </a:rPr>
                      <a:t>Incarcerations, </a:t>
                    </a:r>
                    <a:r>
                      <a:rPr lang="en-US" sz="1000" b="1" dirty="0" smtClean="0">
                        <a:latin typeface="Arial" charset="0"/>
                        <a:ea typeface="Arial" charset="0"/>
                        <a:cs typeface="Arial" charset="0"/>
                      </a:rPr>
                      <a:t>$82 M</a:t>
                    </a:r>
                    <a:endParaRPr lang="en-US" sz="1000" b="1" dirty="0">
                      <a:latin typeface="Arial" charset="0"/>
                      <a:ea typeface="Arial" charset="0"/>
                      <a:cs typeface="Arial" charset="0"/>
                    </a:endParaRPr>
                  </a:p>
                </c:rich>
              </c:tx>
              <c:spPr>
                <a:noFill/>
                <a:ln>
                  <a:noFill/>
                </a:ln>
                <a:effectLst/>
              </c:spPr>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6378666151432"/>
                      <c:h val="0.0663040003646455"/>
                    </c:manualLayout>
                  </c15:layout>
                </c:ext>
              </c:extLst>
            </c:dLbl>
            <c:dLbl>
              <c:idx val="6"/>
              <c:layout>
                <c:manualLayout>
                  <c:x val="0.10522609257455701"/>
                  <c:y val="-8.8113607453161297E-2"/>
                </c:manualLayout>
              </c:layout>
              <c:tx>
                <c:rich>
                  <a:bodyPr/>
                  <a:lstStyle/>
                  <a:p>
                    <a:pPr>
                      <a:defRPr>
                        <a:latin typeface="Arial" charset="0"/>
                        <a:ea typeface="Arial" charset="0"/>
                        <a:cs typeface="Arial" charset="0"/>
                      </a:defRPr>
                    </a:pPr>
                    <a:r>
                      <a:rPr lang="en-US" sz="1000" b="1" dirty="0">
                        <a:latin typeface="Arial" charset="0"/>
                        <a:ea typeface="Arial" charset="0"/>
                        <a:cs typeface="Arial" charset="0"/>
                      </a:rPr>
                      <a:t>Professional billings, </a:t>
                    </a:r>
                    <a:r>
                      <a:rPr lang="en-US" sz="1000" b="1" dirty="0" smtClean="0">
                        <a:latin typeface="Arial" charset="0"/>
                        <a:ea typeface="Arial" charset="0"/>
                        <a:cs typeface="Arial" charset="0"/>
                      </a:rPr>
                      <a:t>$61 M</a:t>
                    </a:r>
                    <a:endParaRPr lang="en-US" sz="1000" b="1" dirty="0">
                      <a:latin typeface="Arial" charset="0"/>
                      <a:ea typeface="Arial" charset="0"/>
                      <a:cs typeface="Arial" charset="0"/>
                    </a:endParaRPr>
                  </a:p>
                </c:rich>
              </c:tx>
              <c:spPr>
                <a:noFill/>
                <a:ln>
                  <a:noFill/>
                </a:ln>
                <a:effectLst/>
              </c:spPr>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53467752721011"/>
                      <c:h val="0.0723593341142024"/>
                    </c:manualLayout>
                  </c15:layout>
                </c:ext>
              </c:extLst>
            </c:dLbl>
            <c:dLbl>
              <c:idx val="7"/>
              <c:layout>
                <c:manualLayout>
                  <c:x val="0.14479143831629801"/>
                  <c:y val="-2.1731099932429099E-2"/>
                </c:manualLayout>
              </c:layout>
              <c:tx>
                <c:rich>
                  <a:bodyPr anchorCtr="0"/>
                  <a:lstStyle/>
                  <a:p>
                    <a:pPr algn="l">
                      <a:defRPr>
                        <a:latin typeface="Arial" charset="0"/>
                        <a:ea typeface="Arial" charset="0"/>
                        <a:cs typeface="Arial" charset="0"/>
                      </a:defRPr>
                    </a:pPr>
                    <a:r>
                      <a:rPr lang="en-US" sz="1000" b="1" dirty="0" smtClean="0">
                        <a:latin typeface="Arial" charset="0"/>
                        <a:ea typeface="Arial" charset="0"/>
                        <a:cs typeface="Arial" charset="0"/>
                      </a:rPr>
                      <a:t>Administration </a:t>
                    </a:r>
                  </a:p>
                  <a:p>
                    <a:pPr algn="l">
                      <a:defRPr>
                        <a:latin typeface="Arial" charset="0"/>
                        <a:ea typeface="Arial" charset="0"/>
                        <a:cs typeface="Arial" charset="0"/>
                      </a:defRPr>
                    </a:pPr>
                    <a:r>
                      <a:rPr lang="en-US" sz="1000" b="1" dirty="0" smtClean="0">
                        <a:latin typeface="Arial" charset="0"/>
                        <a:ea typeface="Arial" charset="0"/>
                        <a:cs typeface="Arial" charset="0"/>
                      </a:rPr>
                      <a:t>costs </a:t>
                    </a:r>
                    <a:r>
                      <a:rPr lang="en-US" sz="1000" b="1" dirty="0">
                        <a:latin typeface="Arial" charset="0"/>
                        <a:ea typeface="Arial" charset="0"/>
                        <a:cs typeface="Arial" charset="0"/>
                      </a:rPr>
                      <a:t>of income assistance plans, </a:t>
                    </a:r>
                    <a:r>
                      <a:rPr lang="en-US" sz="1000" b="1" dirty="0" smtClean="0">
                        <a:latin typeface="Arial" charset="0"/>
                        <a:ea typeface="Arial" charset="0"/>
                        <a:cs typeface="Arial" charset="0"/>
                      </a:rPr>
                      <a:t>$5 M</a:t>
                    </a:r>
                    <a:endParaRPr lang="en-US" sz="1000" b="1" dirty="0">
                      <a:latin typeface="Arial" charset="0"/>
                      <a:ea typeface="Arial" charset="0"/>
                      <a:cs typeface="Arial" charset="0"/>
                    </a:endParaRPr>
                  </a:p>
                </c:rich>
              </c:tx>
              <c:spPr>
                <a:noFill/>
                <a:ln>
                  <a:noFill/>
                </a:ln>
                <a:effectLst/>
              </c:spPr>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15315346492051"/>
                      <c:h val="0.186610914294522"/>
                    </c:manualLayout>
                  </c15:layout>
                </c:ext>
              </c:extLst>
            </c:dLbl>
            <c:dLbl>
              <c:idx val="8"/>
              <c:layout>
                <c:manualLayout>
                  <c:x val="5.7159451482905299E-2"/>
                  <c:y val="0.159354265662212"/>
                </c:manualLayout>
              </c:layout>
              <c:tx>
                <c:rich>
                  <a:bodyPr/>
                  <a:lstStyle/>
                  <a:p>
                    <a:pPr>
                      <a:defRPr>
                        <a:latin typeface="Arial" charset="0"/>
                        <a:ea typeface="Arial" charset="0"/>
                        <a:cs typeface="Arial" charset="0"/>
                      </a:defRPr>
                    </a:pPr>
                    <a:r>
                      <a:rPr lang="en-US" sz="1000" b="1" dirty="0">
                        <a:latin typeface="Arial" charset="0"/>
                        <a:ea typeface="Arial" charset="0"/>
                        <a:cs typeface="Arial" charset="0"/>
                      </a:rPr>
                      <a:t>Attempted </a:t>
                    </a:r>
                    <a:r>
                      <a:rPr lang="en-US" sz="1000" b="1" dirty="0" smtClean="0">
                        <a:latin typeface="Arial" charset="0"/>
                        <a:ea typeface="Arial" charset="0"/>
                        <a:cs typeface="Arial" charset="0"/>
                      </a:rPr>
                      <a:t>
suicide,</a:t>
                    </a:r>
                    <a:r>
                      <a:rPr lang="en-US" sz="1000" b="1" baseline="0" dirty="0" smtClean="0">
                        <a:latin typeface="Arial" charset="0"/>
                        <a:ea typeface="Arial" charset="0"/>
                        <a:cs typeface="Arial" charset="0"/>
                      </a:rPr>
                      <a:t>*</a:t>
                    </a:r>
                    <a:r>
                      <a:rPr lang="en-US" sz="1000" b="1" dirty="0" smtClean="0">
                        <a:latin typeface="Arial" charset="0"/>
                        <a:ea typeface="Arial" charset="0"/>
                        <a:cs typeface="Arial" charset="0"/>
                      </a:rPr>
                      <a:t> $4 M</a:t>
                    </a:r>
                    <a:endParaRPr lang="en-US" sz="1000" b="1" dirty="0">
                      <a:latin typeface="Arial" charset="0"/>
                      <a:ea typeface="Arial" charset="0"/>
                      <a:cs typeface="Arial" charset="0"/>
                    </a:endParaRPr>
                  </a:p>
                </c:rich>
              </c:tx>
              <c:spPr>
                <a:noFill/>
                <a:ln>
                  <a:noFill/>
                </a:ln>
                <a:effectLst/>
              </c:spPr>
              <c:dLblPos val="bestFit"/>
              <c:showLegendKey val="0"/>
              <c:showVal val="0"/>
              <c:showCatName val="0"/>
              <c:showSerName val="0"/>
              <c:showPercent val="0"/>
              <c:showBubbleSize val="0"/>
              <c:extLst>
                <c:ext xmlns:c15="http://schemas.microsoft.com/office/drawing/2012/chart" uri="{CE6537A1-D6FC-4f65-9D91-7224C49458BB}"/>
              </c:extLst>
            </c:dLbl>
            <c:dLbl>
              <c:idx val="9"/>
              <c:layout>
                <c:manualLayout>
                  <c:x val="6.1349402032821899E-3"/>
                  <c:y val="0.29377649752035101"/>
                </c:manualLayout>
              </c:layout>
              <c:tx>
                <c:rich>
                  <a:bodyPr/>
                  <a:lstStyle/>
                  <a:p>
                    <a:pPr>
                      <a:defRPr>
                        <a:latin typeface="Arial" charset="0"/>
                        <a:ea typeface="Arial" charset="0"/>
                        <a:cs typeface="Arial" charset="0"/>
                      </a:defRPr>
                    </a:pPr>
                    <a:r>
                      <a:rPr lang="en-US" sz="1000" b="1" dirty="0" smtClean="0">
                        <a:latin typeface="Arial" charset="0"/>
                        <a:ea typeface="Arial" charset="0"/>
                        <a:cs typeface="Arial" charset="0"/>
                      </a:rPr>
                      <a:t>Suicide,* $2 M</a:t>
                    </a:r>
                    <a:endParaRPr lang="en-US" sz="1000" b="1" dirty="0">
                      <a:latin typeface="Arial" charset="0"/>
                      <a:ea typeface="Arial" charset="0"/>
                      <a:cs typeface="Arial" charset="0"/>
                    </a:endParaRPr>
                  </a:p>
                </c:rich>
              </c:tx>
              <c:spPr>
                <a:noFill/>
                <a:ln>
                  <a:noFill/>
                </a:ln>
                <a:effectLst/>
              </c:spPr>
              <c:dLblPos val="bestFit"/>
              <c:showLegendKey val="0"/>
              <c:showVal val="0"/>
              <c:showCatName val="0"/>
              <c:showSerName val="0"/>
              <c:showPercent val="0"/>
              <c:showBubbleSize val="0"/>
              <c:extLst>
                <c:ext xmlns:c15="http://schemas.microsoft.com/office/drawing/2012/chart" uri="{CE6537A1-D6FC-4f65-9D91-7224C49458BB}"/>
              </c:extLst>
            </c:dLbl>
            <c:spPr>
              <a:noFill/>
              <a:ln>
                <a:noFill/>
              </a:ln>
              <a:effectLst/>
            </c:spPr>
            <c:dLblPos val="outEnd"/>
            <c:showLegendKey val="0"/>
            <c:showVal val="1"/>
            <c:showCatName val="1"/>
            <c:showSerName val="0"/>
            <c:showPercent val="0"/>
            <c:showBubbleSize val="0"/>
            <c:separator>, </c:separator>
            <c:showLeaderLines val="1"/>
            <c:extLst>
              <c:ext xmlns:c15="http://schemas.microsoft.com/office/drawing/2012/chart" uri="{CE6537A1-D6FC-4f65-9D91-7224C49458BB}"/>
            </c:extLst>
          </c:dLbls>
          <c:cat>
            <c:strRef>
              <c:f>Sheet1!$A$2:$A$11</c:f>
              <c:strCache>
                <c:ptCount val="10"/>
                <c:pt idx="0">
                  <c:v>Non-acute hospital care</c:v>
                </c:pt>
                <c:pt idx="1">
                  <c:v>Acute hospital care</c:v>
                </c:pt>
                <c:pt idx="2">
                  <c:v>Residential care facilities</c:v>
                </c:pt>
                <c:pt idx="3">
                  <c:v>Prescription medications</c:v>
                </c:pt>
                <c:pt idx="4">
                  <c:v>Psychiatric clinics/CMHCs</c:v>
                </c:pt>
                <c:pt idx="5">
                  <c:v>Incarcerations</c:v>
                </c:pt>
                <c:pt idx="6">
                  <c:v>Professional billings</c:v>
                </c:pt>
                <c:pt idx="7">
                  <c:v>Administration costs of income assistance plans</c:v>
                </c:pt>
                <c:pt idx="8">
                  <c:v>Attempted suicide*</c:v>
                </c:pt>
                <c:pt idx="9">
                  <c:v>Suicide*</c:v>
                </c:pt>
              </c:strCache>
            </c:strRef>
          </c:cat>
          <c:val>
            <c:numRef>
              <c:f>Sheet1!$B$2:$B$11</c:f>
              <c:numCache>
                <c:formatCode>0</c:formatCode>
                <c:ptCount val="10"/>
                <c:pt idx="0">
                  <c:v>761.05</c:v>
                </c:pt>
                <c:pt idx="1">
                  <c:v>473.92999999999961</c:v>
                </c:pt>
                <c:pt idx="2">
                  <c:v>340.44</c:v>
                </c:pt>
                <c:pt idx="3">
                  <c:v>150</c:v>
                </c:pt>
                <c:pt idx="4">
                  <c:v>142.41</c:v>
                </c:pt>
                <c:pt idx="5">
                  <c:v>81.91</c:v>
                </c:pt>
                <c:pt idx="6">
                  <c:v>61.49</c:v>
                </c:pt>
                <c:pt idx="7">
                  <c:v>4.9800000000000004</c:v>
                </c:pt>
                <c:pt idx="8">
                  <c:v>4.49</c:v>
                </c:pt>
                <c:pt idx="9">
                  <c:v>1.6</c:v>
                </c:pt>
              </c:numCache>
            </c:numRef>
          </c:val>
        </c:ser>
        <c:dLbls>
          <c:showLegendKey val="0"/>
          <c:showVal val="0"/>
          <c:showCatName val="0"/>
          <c:showSerName val="0"/>
          <c:showPercent val="0"/>
          <c:showBubbleSize val="0"/>
          <c:showLeaderLines val="1"/>
        </c:dLbls>
        <c:firstSliceAng val="112"/>
      </c:pieChart>
      <c:spPr>
        <a:noFill/>
        <a:ln w="25398">
          <a:noFill/>
        </a:ln>
      </c:spPr>
    </c:plotArea>
    <c:plotVisOnly val="1"/>
    <c:dispBlanksAs val="zero"/>
    <c:showDLblsOverMax val="0"/>
  </c:chart>
  <c:txPr>
    <a:bodyPr/>
    <a:lstStyle/>
    <a:p>
      <a:pPr>
        <a:defRPr sz="1000" b="0">
          <a:latin typeface="Arial" charset="0"/>
          <a:ea typeface="Arial" charset="0"/>
          <a:cs typeface="Arial" charset="0"/>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1043914649558"/>
          <c:y val="3.2471762826564901E-2"/>
          <c:w val="0.46371925731505798"/>
          <c:h val="0.85080214033615598"/>
        </c:manualLayout>
      </c:layout>
      <c:barChart>
        <c:barDir val="col"/>
        <c:grouping val="stacked"/>
        <c:varyColors val="0"/>
        <c:ser>
          <c:idx val="0"/>
          <c:order val="0"/>
          <c:tx>
            <c:strRef>
              <c:f>Sheet1!$B$1</c:f>
              <c:strCache>
                <c:ptCount val="1"/>
                <c:pt idx="0">
                  <c:v>Inpatient</c:v>
                </c:pt>
              </c:strCache>
            </c:strRef>
          </c:tx>
          <c:spPr>
            <a:solidFill>
              <a:schemeClr val="accent1"/>
            </a:solidFill>
            <a:ln>
              <a:noFill/>
            </a:ln>
            <a:effectLst/>
          </c:spPr>
          <c:invertIfNegative val="0"/>
          <c:cat>
            <c:strRef>
              <c:f>Sheet1!$A$2:$A$4</c:f>
              <c:strCache>
                <c:ptCount val="3"/>
                <c:pt idx="0">
                  <c:v>France</c:v>
                </c:pt>
                <c:pt idx="1">
                  <c:v>Germany</c:v>
                </c:pt>
                <c:pt idx="2">
                  <c:v>United Kingdom</c:v>
                </c:pt>
              </c:strCache>
            </c:strRef>
          </c:cat>
          <c:val>
            <c:numRef>
              <c:f>Sheet1!$B$2:$B$4</c:f>
              <c:numCache>
                <c:formatCode>General</c:formatCode>
                <c:ptCount val="3"/>
                <c:pt idx="0">
                  <c:v>10039</c:v>
                </c:pt>
                <c:pt idx="1">
                  <c:v>11766</c:v>
                </c:pt>
                <c:pt idx="2">
                  <c:v>14303</c:v>
                </c:pt>
              </c:numCache>
            </c:numRef>
          </c:val>
        </c:ser>
        <c:ser>
          <c:idx val="1"/>
          <c:order val="1"/>
          <c:tx>
            <c:strRef>
              <c:f>Sheet1!$C$1</c:f>
              <c:strCache>
                <c:ptCount val="1"/>
                <c:pt idx="0">
                  <c:v>Day clinic</c:v>
                </c:pt>
              </c:strCache>
            </c:strRef>
          </c:tx>
          <c:spPr>
            <a:solidFill>
              <a:schemeClr val="bg1">
                <a:lumMod val="85000"/>
              </a:schemeClr>
            </a:solidFill>
            <a:ln>
              <a:noFill/>
            </a:ln>
            <a:effectLst/>
          </c:spPr>
          <c:invertIfNegative val="0"/>
          <c:cat>
            <c:strRef>
              <c:f>Sheet1!$A$2:$A$4</c:f>
              <c:strCache>
                <c:ptCount val="3"/>
                <c:pt idx="0">
                  <c:v>France</c:v>
                </c:pt>
                <c:pt idx="1">
                  <c:v>Germany</c:v>
                </c:pt>
                <c:pt idx="2">
                  <c:v>United Kingdom</c:v>
                </c:pt>
              </c:strCache>
            </c:strRef>
          </c:cat>
          <c:val>
            <c:numRef>
              <c:f>Sheet1!$C$2:$C$4</c:f>
              <c:numCache>
                <c:formatCode>General</c:formatCode>
                <c:ptCount val="3"/>
                <c:pt idx="0">
                  <c:v>7549</c:v>
                </c:pt>
                <c:pt idx="1">
                  <c:v>5437</c:v>
                </c:pt>
                <c:pt idx="2">
                  <c:v>2872</c:v>
                </c:pt>
              </c:numCache>
            </c:numRef>
          </c:val>
        </c:ser>
        <c:ser>
          <c:idx val="2"/>
          <c:order val="2"/>
          <c:tx>
            <c:strRef>
              <c:f>Sheet1!$D$1</c:f>
              <c:strCache>
                <c:ptCount val="1"/>
                <c:pt idx="0">
                  <c:v>Psychiatrist</c:v>
                </c:pt>
              </c:strCache>
            </c:strRef>
          </c:tx>
          <c:spPr>
            <a:solidFill>
              <a:schemeClr val="accent3"/>
            </a:solidFill>
            <a:ln>
              <a:noFill/>
            </a:ln>
            <a:effectLst/>
          </c:spPr>
          <c:invertIfNegative val="0"/>
          <c:cat>
            <c:strRef>
              <c:f>Sheet1!$A$2:$A$4</c:f>
              <c:strCache>
                <c:ptCount val="3"/>
                <c:pt idx="0">
                  <c:v>France</c:v>
                </c:pt>
                <c:pt idx="1">
                  <c:v>Germany</c:v>
                </c:pt>
                <c:pt idx="2">
                  <c:v>United Kingdom</c:v>
                </c:pt>
              </c:strCache>
            </c:strRef>
          </c:cat>
          <c:val>
            <c:numRef>
              <c:f>Sheet1!$D$2:$D$4</c:f>
              <c:numCache>
                <c:formatCode>General</c:formatCode>
                <c:ptCount val="3"/>
                <c:pt idx="0">
                  <c:v>195</c:v>
                </c:pt>
                <c:pt idx="1">
                  <c:v>59</c:v>
                </c:pt>
                <c:pt idx="2">
                  <c:v>247</c:v>
                </c:pt>
              </c:numCache>
            </c:numRef>
          </c:val>
        </c:ser>
        <c:ser>
          <c:idx val="3"/>
          <c:order val="3"/>
          <c:tx>
            <c:strRef>
              <c:f>Sheet1!$E$1</c:f>
              <c:strCache>
                <c:ptCount val="1"/>
                <c:pt idx="0">
                  <c:v>Psychologist</c:v>
                </c:pt>
              </c:strCache>
            </c:strRef>
          </c:tx>
          <c:spPr>
            <a:solidFill>
              <a:schemeClr val="tx1">
                <a:lumMod val="75000"/>
                <a:lumOff val="25000"/>
              </a:schemeClr>
            </a:solidFill>
            <a:ln>
              <a:noFill/>
            </a:ln>
            <a:effectLst/>
          </c:spPr>
          <c:invertIfNegative val="0"/>
          <c:cat>
            <c:strRef>
              <c:f>Sheet1!$A$2:$A$4</c:f>
              <c:strCache>
                <c:ptCount val="3"/>
                <c:pt idx="0">
                  <c:v>France</c:v>
                </c:pt>
                <c:pt idx="1">
                  <c:v>Germany</c:v>
                </c:pt>
                <c:pt idx="2">
                  <c:v>United Kingdom</c:v>
                </c:pt>
              </c:strCache>
            </c:strRef>
          </c:cat>
          <c:val>
            <c:numRef>
              <c:f>Sheet1!$E$2:$E$4</c:f>
              <c:numCache>
                <c:formatCode>General</c:formatCode>
                <c:ptCount val="3"/>
                <c:pt idx="0">
                  <c:v>445</c:v>
                </c:pt>
                <c:pt idx="1">
                  <c:v>258</c:v>
                </c:pt>
                <c:pt idx="2">
                  <c:v>457</c:v>
                </c:pt>
              </c:numCache>
            </c:numRef>
          </c:val>
        </c:ser>
        <c:ser>
          <c:idx val="4"/>
          <c:order val="4"/>
          <c:tx>
            <c:strRef>
              <c:f>Sheet1!$F$1</c:f>
              <c:strCache>
                <c:ptCount val="1"/>
                <c:pt idx="0">
                  <c:v>General practitioner</c:v>
                </c:pt>
              </c:strCache>
            </c:strRef>
          </c:tx>
          <c:spPr>
            <a:solidFill>
              <a:schemeClr val="accent5"/>
            </a:solidFill>
            <a:ln>
              <a:noFill/>
            </a:ln>
            <a:effectLst/>
          </c:spPr>
          <c:invertIfNegative val="0"/>
          <c:cat>
            <c:strRef>
              <c:f>Sheet1!$A$2:$A$4</c:f>
              <c:strCache>
                <c:ptCount val="3"/>
                <c:pt idx="0">
                  <c:v>France</c:v>
                </c:pt>
                <c:pt idx="1">
                  <c:v>Germany</c:v>
                </c:pt>
                <c:pt idx="2">
                  <c:v>United Kingdom</c:v>
                </c:pt>
              </c:strCache>
            </c:strRef>
          </c:cat>
          <c:val>
            <c:numRef>
              <c:f>Sheet1!$F$2:$F$4</c:f>
              <c:numCache>
                <c:formatCode>General</c:formatCode>
                <c:ptCount val="3"/>
                <c:pt idx="0">
                  <c:v>86</c:v>
                </c:pt>
                <c:pt idx="1">
                  <c:v>40</c:v>
                </c:pt>
                <c:pt idx="2">
                  <c:v>147</c:v>
                </c:pt>
              </c:numCache>
            </c:numRef>
          </c:val>
        </c:ser>
        <c:ser>
          <c:idx val="5"/>
          <c:order val="5"/>
          <c:tx>
            <c:strRef>
              <c:f>Sheet1!$G$1</c:f>
              <c:strCache>
                <c:ptCount val="1"/>
                <c:pt idx="0">
                  <c:v>Other physicians</c:v>
                </c:pt>
              </c:strCache>
            </c:strRef>
          </c:tx>
          <c:spPr>
            <a:solidFill>
              <a:schemeClr val="accent6"/>
            </a:solidFill>
            <a:ln>
              <a:noFill/>
            </a:ln>
            <a:effectLst/>
          </c:spPr>
          <c:invertIfNegative val="0"/>
          <c:cat>
            <c:strRef>
              <c:f>Sheet1!$A$2:$A$4</c:f>
              <c:strCache>
                <c:ptCount val="3"/>
                <c:pt idx="0">
                  <c:v>France</c:v>
                </c:pt>
                <c:pt idx="1">
                  <c:v>Germany</c:v>
                </c:pt>
                <c:pt idx="2">
                  <c:v>United Kingdom</c:v>
                </c:pt>
              </c:strCache>
            </c:strRef>
          </c:cat>
          <c:val>
            <c:numRef>
              <c:f>Sheet1!$G$2:$G$4</c:f>
              <c:numCache>
                <c:formatCode>General</c:formatCode>
                <c:ptCount val="3"/>
                <c:pt idx="0">
                  <c:v>174</c:v>
                </c:pt>
                <c:pt idx="1">
                  <c:v>50</c:v>
                </c:pt>
                <c:pt idx="2">
                  <c:v>115</c:v>
                </c:pt>
              </c:numCache>
            </c:numRef>
          </c:val>
        </c:ser>
        <c:ser>
          <c:idx val="6"/>
          <c:order val="6"/>
          <c:tx>
            <c:strRef>
              <c:f>Sheet1!$H$1</c:f>
              <c:strCache>
                <c:ptCount val="1"/>
                <c:pt idx="0">
                  <c:v>Medication</c:v>
                </c:pt>
              </c:strCache>
            </c:strRef>
          </c:tx>
          <c:spPr>
            <a:solidFill>
              <a:schemeClr val="accent1">
                <a:lumMod val="60000"/>
              </a:schemeClr>
            </a:solidFill>
            <a:ln>
              <a:noFill/>
            </a:ln>
            <a:effectLst/>
          </c:spPr>
          <c:invertIfNegative val="0"/>
          <c:cat>
            <c:strRef>
              <c:f>Sheet1!$A$2:$A$4</c:f>
              <c:strCache>
                <c:ptCount val="3"/>
                <c:pt idx="0">
                  <c:v>France</c:v>
                </c:pt>
                <c:pt idx="1">
                  <c:v>Germany</c:v>
                </c:pt>
                <c:pt idx="2">
                  <c:v>United Kingdom</c:v>
                </c:pt>
              </c:strCache>
            </c:strRef>
          </c:cat>
          <c:val>
            <c:numRef>
              <c:f>Sheet1!$H$2:$H$4</c:f>
              <c:numCache>
                <c:formatCode>General</c:formatCode>
                <c:ptCount val="3"/>
                <c:pt idx="0">
                  <c:v>564</c:v>
                </c:pt>
                <c:pt idx="1">
                  <c:v>750</c:v>
                </c:pt>
                <c:pt idx="2">
                  <c:v>616</c:v>
                </c:pt>
              </c:numCache>
            </c:numRef>
          </c:val>
        </c:ser>
        <c:dLbls>
          <c:showLegendKey val="0"/>
          <c:showVal val="0"/>
          <c:showCatName val="0"/>
          <c:showSerName val="0"/>
          <c:showPercent val="0"/>
          <c:showBubbleSize val="0"/>
        </c:dLbls>
        <c:gapWidth val="150"/>
        <c:overlap val="100"/>
        <c:axId val="53741824"/>
        <c:axId val="53751808"/>
      </c:barChart>
      <c:catAx>
        <c:axId val="53741824"/>
        <c:scaling>
          <c:orientation val="minMax"/>
        </c:scaling>
        <c:delete val="0"/>
        <c:axPos val="b"/>
        <c:numFmt formatCode="General" sourceLinked="1"/>
        <c:majorTickMark val="out"/>
        <c:minorTickMark val="none"/>
        <c:tickLblPos val="nextTo"/>
        <c:spPr>
          <a:noFill/>
          <a:ln w="12700" cap="flat" cmpd="sng" algn="ctr">
            <a:solidFill>
              <a:srgbClr val="000000"/>
            </a:solidFill>
            <a:prstDash val="solid"/>
            <a:round/>
            <a:headEnd type="none" w="med" len="med"/>
            <a:tailEnd type="none" w="med" len="med"/>
          </a:ln>
          <a:effectLst/>
        </c:spPr>
        <c:txPr>
          <a:bodyPr rot="-60000000" spcFirstLastPara="1" vertOverflow="ellipsis" vert="horz" wrap="square" anchor="ctr" anchorCtr="1"/>
          <a:lstStyle/>
          <a:p>
            <a:pPr>
              <a:defRPr lang="en-US" sz="1000" b="1" i="0" u="none" strike="noStrike" kern="1200" baseline="0">
                <a:solidFill>
                  <a:schemeClr val="tx1"/>
                </a:solidFill>
                <a:latin typeface="Arial" charset="0"/>
                <a:ea typeface="Arial" charset="0"/>
                <a:cs typeface="Arial" charset="0"/>
              </a:defRPr>
            </a:pPr>
            <a:endParaRPr lang="en-US"/>
          </a:p>
        </c:txPr>
        <c:crossAx val="53751808"/>
        <c:crosses val="autoZero"/>
        <c:auto val="1"/>
        <c:lblAlgn val="ctr"/>
        <c:lblOffset val="100"/>
        <c:noMultiLvlLbl val="0"/>
      </c:catAx>
      <c:valAx>
        <c:axId val="53751808"/>
        <c:scaling>
          <c:orientation val="minMax"/>
          <c:max val="20000"/>
        </c:scaling>
        <c:delete val="0"/>
        <c:axPos val="l"/>
        <c:title>
          <c:tx>
            <c:rich>
              <a:bodyPr rot="-5400000" spcFirstLastPara="1" vertOverflow="ellipsis" vert="horz" wrap="square" anchor="ctr" anchorCtr="1"/>
              <a:lstStyle/>
              <a:p>
                <a:pPr>
                  <a:defRPr lang="en-US" sz="1000" b="1" i="0" u="none" strike="noStrike" kern="1200" baseline="0">
                    <a:solidFill>
                      <a:schemeClr val="tx1"/>
                    </a:solidFill>
                    <a:latin typeface="Arial" charset="0"/>
                    <a:ea typeface="Arial" charset="0"/>
                    <a:cs typeface="Arial" charset="0"/>
                  </a:defRPr>
                </a:pPr>
                <a:r>
                  <a:rPr lang="en-US" dirty="0">
                    <a:latin typeface="Arial" charset="0"/>
                    <a:ea typeface="Arial" charset="0"/>
                    <a:cs typeface="Arial" charset="0"/>
                  </a:rPr>
                  <a:t>Mean Costs </a:t>
                </a:r>
                <a:r>
                  <a:rPr lang="en-US">
                    <a:latin typeface="Arial" charset="0"/>
                    <a:ea typeface="Arial" charset="0"/>
                    <a:cs typeface="Arial" charset="0"/>
                  </a:rPr>
                  <a:t>During </a:t>
                </a:r>
                <a:r>
                  <a:rPr lang="en-US" smtClean="0">
                    <a:latin typeface="Arial" charset="0"/>
                    <a:ea typeface="Arial" charset="0"/>
                    <a:cs typeface="Arial" charset="0"/>
                  </a:rPr>
                  <a:t>a </a:t>
                </a:r>
                <a:r>
                  <a:rPr lang="en-US" dirty="0">
                    <a:latin typeface="Arial" charset="0"/>
                    <a:ea typeface="Arial" charset="0"/>
                    <a:cs typeface="Arial" charset="0"/>
                  </a:rPr>
                  <a:t>6-Month Period, €</a:t>
                </a:r>
              </a:p>
            </c:rich>
          </c:tx>
          <c:layout>
            <c:manualLayout>
              <c:xMode val="edge"/>
              <c:yMode val="edge"/>
              <c:x val="1.5432026800061599E-3"/>
              <c:y val="0.12761818683170401"/>
            </c:manualLayout>
          </c:layout>
          <c:overlay val="0"/>
          <c:spPr>
            <a:noFill/>
            <a:ln>
              <a:noFill/>
            </a:ln>
            <a:effectLst/>
          </c:spPr>
        </c:title>
        <c:numFmt formatCode="[&gt;9999]00,000;General" sourceLinked="0"/>
        <c:majorTickMark val="out"/>
        <c:minorTickMark val="none"/>
        <c:tickLblPos val="nextTo"/>
        <c:spPr>
          <a:noFill/>
          <a:ln w="12700" cap="flat" cmpd="sng" algn="ctr">
            <a:solidFill>
              <a:srgbClr val="000000"/>
            </a:solidFill>
            <a:prstDash val="solid"/>
            <a:round/>
            <a:headEnd type="none" w="med" len="med"/>
            <a:tailEnd type="none" w="med" len="med"/>
          </a:ln>
          <a:effectLst/>
        </c:spPr>
        <c:txPr>
          <a:bodyPr rot="-60000000" spcFirstLastPara="1" vertOverflow="ellipsis" vert="horz" wrap="square" anchor="ctr" anchorCtr="1"/>
          <a:lstStyle/>
          <a:p>
            <a:pPr>
              <a:defRPr lang="en-US" sz="1000" b="0" i="0" u="none" strike="noStrike" kern="1200" baseline="0">
                <a:solidFill>
                  <a:schemeClr val="tx1"/>
                </a:solidFill>
                <a:latin typeface="Arial" charset="0"/>
                <a:ea typeface="Arial" charset="0"/>
                <a:cs typeface="Arial" charset="0"/>
              </a:defRPr>
            </a:pPr>
            <a:endParaRPr lang="en-US"/>
          </a:p>
        </c:txPr>
        <c:crossAx val="53741824"/>
        <c:crosses val="autoZero"/>
        <c:crossBetween val="between"/>
        <c:majorUnit val="5000"/>
      </c:valAx>
      <c:spPr>
        <a:noFill/>
        <a:ln w="25410">
          <a:noFill/>
        </a:ln>
        <a:effectLst/>
      </c:spPr>
    </c:plotArea>
    <c:legend>
      <c:legendPos val="tr"/>
      <c:layout>
        <c:manualLayout>
          <c:xMode val="edge"/>
          <c:yMode val="edge"/>
          <c:x val="0.60836326267039997"/>
          <c:y val="3.4698673366218298E-2"/>
          <c:w val="0.19462183169132799"/>
          <c:h val="0.59789668801127505"/>
        </c:manualLayout>
      </c:layout>
      <c:overlay val="0"/>
      <c:spPr>
        <a:noFill/>
        <a:ln>
          <a:noFill/>
        </a:ln>
        <a:effectLst/>
      </c:spPr>
      <c:txPr>
        <a:bodyPr rot="0" spcFirstLastPara="1" vertOverflow="ellipsis" vert="horz" wrap="square" anchor="ctr" anchorCtr="1"/>
        <a:lstStyle/>
        <a:p>
          <a:pPr>
            <a:defRPr lang="en-US" sz="1200" b="0" i="0" u="none" strike="noStrike" kern="1200" baseline="0">
              <a:solidFill>
                <a:schemeClr val="tx1"/>
              </a:solidFill>
              <a:latin typeface="Arial" charset="0"/>
              <a:ea typeface="Arial" charset="0"/>
              <a:cs typeface="Arial" charset="0"/>
            </a:defRPr>
          </a:pPr>
          <a:endParaRPr lang="en-US"/>
        </a:p>
      </c:txPr>
    </c:legend>
    <c:plotVisOnly val="1"/>
    <c:dispBlanksAs val="gap"/>
    <c:showDLblsOverMax val="0"/>
  </c:chart>
  <c:spPr>
    <a:noFill/>
    <a:ln w="6350" cap="flat" cmpd="sng" algn="ctr">
      <a:noFill/>
      <a:prstDash val="solid"/>
      <a:miter lim="800000"/>
    </a:ln>
    <a:effectLst/>
  </c:spPr>
  <c:txPr>
    <a:bodyPr/>
    <a:lstStyle/>
    <a:p>
      <a:pPr>
        <a:defRPr sz="10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489099520057701"/>
          <c:y val="0.17417347830188301"/>
          <c:w val="0.39461625042084802"/>
          <c:h val="0.65651605585081896"/>
        </c:manualLayout>
      </c:layout>
      <c:doughnutChart>
        <c:varyColors val="1"/>
        <c:ser>
          <c:idx val="0"/>
          <c:order val="0"/>
          <c:tx>
            <c:strRef>
              <c:f>Sheet1!$B$1</c:f>
              <c:strCache>
                <c:ptCount val="1"/>
                <c:pt idx="0">
                  <c:v>Sales</c:v>
                </c:pt>
              </c:strCache>
            </c:strRef>
          </c:tx>
          <c:dPt>
            <c:idx val="0"/>
            <c:bubble3D val="0"/>
            <c:spPr>
              <a:solidFill>
                <a:schemeClr val="accent1"/>
              </a:solidFill>
              <a:ln>
                <a:noFill/>
              </a:ln>
              <a:effectLst/>
            </c:spPr>
          </c:dPt>
          <c:dPt>
            <c:idx val="1"/>
            <c:bubble3D val="0"/>
            <c:spPr>
              <a:solidFill>
                <a:schemeClr val="accent1">
                  <a:lumMod val="75000"/>
                </a:schemeClr>
              </a:solidFill>
              <a:ln>
                <a:noFill/>
              </a:ln>
              <a:effectLst/>
            </c:spPr>
          </c:dPt>
          <c:dPt>
            <c:idx val="2"/>
            <c:bubble3D val="0"/>
            <c:spPr>
              <a:solidFill>
                <a:schemeClr val="accent2">
                  <a:lumMod val="40000"/>
                  <a:lumOff val="60000"/>
                </a:schemeClr>
              </a:solidFill>
              <a:ln>
                <a:noFill/>
              </a:ln>
              <a:effectLst/>
            </c:spPr>
          </c:dPt>
          <c:dPt>
            <c:idx val="3"/>
            <c:bubble3D val="0"/>
            <c:spPr>
              <a:solidFill>
                <a:schemeClr val="bg2">
                  <a:lumMod val="75000"/>
                </a:schemeClr>
              </a:solidFill>
              <a:ln>
                <a:noFill/>
              </a:ln>
              <a:effectLst/>
            </c:spPr>
          </c:dPt>
          <c:dPt>
            <c:idx val="4"/>
            <c:bubble3D val="0"/>
            <c:spPr>
              <a:solidFill>
                <a:schemeClr val="accent5"/>
              </a:solidFill>
              <a:ln>
                <a:noFill/>
              </a:ln>
              <a:effectLst/>
            </c:spPr>
          </c:dPt>
          <c:dPt>
            <c:idx val="5"/>
            <c:bubble3D val="0"/>
            <c:spPr>
              <a:solidFill>
                <a:schemeClr val="accent6"/>
              </a:solidFill>
              <a:ln>
                <a:noFill/>
              </a:ln>
              <a:effectLst/>
            </c:spPr>
          </c:dPt>
          <c:dPt>
            <c:idx val="6"/>
            <c:bubble3D val="0"/>
            <c:spPr>
              <a:solidFill>
                <a:schemeClr val="accent1">
                  <a:lumMod val="60000"/>
                </a:schemeClr>
              </a:solidFill>
              <a:ln>
                <a:noFill/>
              </a:ln>
              <a:effectLst/>
            </c:spPr>
          </c:dPt>
          <c:dPt>
            <c:idx val="7"/>
            <c:bubble3D val="0"/>
            <c:spPr>
              <a:solidFill>
                <a:schemeClr val="accent2">
                  <a:lumMod val="60000"/>
                </a:schemeClr>
              </a:solidFill>
              <a:ln>
                <a:noFill/>
              </a:ln>
              <a:effectLst/>
            </c:spPr>
          </c:dPt>
          <c:dPt>
            <c:idx val="8"/>
            <c:bubble3D val="0"/>
            <c:spPr>
              <a:solidFill>
                <a:schemeClr val="bg2">
                  <a:lumMod val="75000"/>
                </a:schemeClr>
              </a:solidFill>
              <a:ln>
                <a:noFill/>
              </a:ln>
              <a:effectLst/>
            </c:spPr>
          </c:dPt>
          <c:dLbls>
            <c:dLbl>
              <c:idx val="0"/>
              <c:layout>
                <c:manualLayout>
                  <c:x val="0.17379894685980801"/>
                  <c:y val="-0.14698601620262"/>
                </c:manualLayout>
              </c:layout>
              <c:tx>
                <c:rich>
                  <a:bodyPr/>
                  <a:lstStyle/>
                  <a:p>
                    <a:r>
                      <a:rPr lang="en-US" sz="1000" dirty="0"/>
                      <a:t>Antipsychotics
$</a:t>
                    </a:r>
                    <a:r>
                      <a:rPr lang="en-US" sz="1000" dirty="0" smtClean="0"/>
                      <a:t>3770</a:t>
                    </a:r>
                    <a:endParaRPr lang="en-US" sz="1000" dirty="0"/>
                  </a:p>
                </c:rich>
              </c:tx>
              <c:showLegendKey val="0"/>
              <c:showVal val="0"/>
              <c:showCatName val="0"/>
              <c:showSerName val="0"/>
              <c:showPercent val="0"/>
              <c:showBubbleSize val="0"/>
              <c:extLst>
                <c:ext xmlns:c15="http://schemas.microsoft.com/office/drawing/2012/chart" uri="{CE6537A1-D6FC-4f65-9D91-7224C49458BB}"/>
              </c:extLst>
            </c:dLbl>
            <c:dLbl>
              <c:idx val="1"/>
              <c:layout>
                <c:manualLayout>
                  <c:x val="0.19659215610591699"/>
                  <c:y val="8.4390843240499894E-3"/>
                </c:manualLayout>
              </c:layout>
              <c:tx>
                <c:rich>
                  <a:bodyPr/>
                  <a:lstStyle/>
                  <a:p>
                    <a:r>
                      <a:rPr lang="en-US" sz="1000" dirty="0"/>
                      <a:t>Other psychotropics
$</a:t>
                    </a:r>
                    <a:r>
                      <a:rPr lang="en-US" sz="1000" dirty="0" smtClean="0"/>
                      <a:t>1047</a:t>
                    </a:r>
                    <a:endParaRPr lang="en-US" sz="1000" dirty="0"/>
                  </a:p>
                </c:rich>
              </c:tx>
              <c:showLegendKey val="0"/>
              <c:showVal val="0"/>
              <c:showCatName val="0"/>
              <c:showSerName val="0"/>
              <c:showPercent val="0"/>
              <c:showBubbleSize val="0"/>
              <c:extLst>
                <c:ext xmlns:c15="http://schemas.microsoft.com/office/drawing/2012/chart" uri="{CE6537A1-D6FC-4f65-9D91-7224C49458BB}"/>
              </c:extLst>
            </c:dLbl>
            <c:dLbl>
              <c:idx val="2"/>
              <c:layout>
                <c:manualLayout>
                  <c:x val="0.13412006587056599"/>
                  <c:y val="0.15599870163426499"/>
                </c:manualLayout>
              </c:layout>
              <c:tx>
                <c:rich>
                  <a:bodyPr/>
                  <a:lstStyle/>
                  <a:p>
                    <a:r>
                      <a:rPr lang="en-US" sz="1000" dirty="0"/>
                      <a:t>Psychiatric hospitalizations
$</a:t>
                    </a:r>
                    <a:r>
                      <a:rPr lang="en-US" sz="1000" dirty="0" smtClean="0"/>
                      <a:t>4687</a:t>
                    </a:r>
                    <a:endParaRPr lang="en-US" sz="1000" dirty="0"/>
                  </a:p>
                </c:rich>
              </c:tx>
              <c:showLegendKey val="0"/>
              <c:showVal val="0"/>
              <c:showCatName val="0"/>
              <c:showSerName val="0"/>
              <c:showPercent val="0"/>
              <c:showBubbleSize val="0"/>
              <c:extLst>
                <c:ext xmlns:c15="http://schemas.microsoft.com/office/drawing/2012/chart" uri="{CE6537A1-D6FC-4f65-9D91-7224C49458BB}"/>
              </c:extLst>
            </c:dLbl>
            <c:dLbl>
              <c:idx val="3"/>
              <c:layout>
                <c:manualLayout>
                  <c:x val="-0.16032337292235099"/>
                  <c:y val="0.19969726282707401"/>
                </c:manualLayout>
              </c:layout>
              <c:tx>
                <c:rich>
                  <a:bodyPr/>
                  <a:lstStyle/>
                  <a:p>
                    <a:r>
                      <a:rPr lang="en-US" sz="1000" dirty="0"/>
                      <a:t>Day treatment
$</a:t>
                    </a:r>
                    <a:r>
                      <a:rPr lang="en-US" sz="1000" dirty="0" smtClean="0"/>
                      <a:t>1571</a:t>
                    </a:r>
                    <a:endParaRPr lang="en-US" sz="1000" dirty="0"/>
                  </a:p>
                </c:rich>
              </c:tx>
              <c:showLegendKey val="0"/>
              <c:showVal val="0"/>
              <c:showCatName val="0"/>
              <c:showSerName val="0"/>
              <c:showPercent val="0"/>
              <c:showBubbleSize val="0"/>
              <c:extLst>
                <c:ext xmlns:c15="http://schemas.microsoft.com/office/drawing/2012/chart" uri="{CE6537A1-D6FC-4f65-9D91-7224C49458BB}"/>
              </c:extLst>
            </c:dLbl>
            <c:dLbl>
              <c:idx val="4"/>
              <c:layout>
                <c:manualLayout>
                  <c:x val="-0.23715041479016799"/>
                  <c:y val="9.6009634623711204E-2"/>
                </c:manualLayout>
              </c:layout>
              <c:showLegendKey val="0"/>
              <c:showVal val="1"/>
              <c:showCatName val="1"/>
              <c:showSerName val="0"/>
              <c:showPercent val="0"/>
              <c:showBubbleSize val="0"/>
              <c:separator>
</c:separator>
              <c:extLst>
                <c:ext xmlns:c15="http://schemas.microsoft.com/office/drawing/2012/chart" uri="{CE6537A1-D6FC-4f65-9D91-7224C49458BB}"/>
              </c:extLst>
            </c:dLbl>
            <c:dLbl>
              <c:idx val="5"/>
              <c:layout>
                <c:manualLayout>
                  <c:x val="-0.22502542694016001"/>
                  <c:y val="-2.2150728778077299E-2"/>
                </c:manualLayout>
              </c:layout>
              <c:tx>
                <c:rich>
                  <a:bodyPr/>
                  <a:lstStyle/>
                  <a:p>
                    <a:r>
                      <a:rPr lang="en-US" sz="1000" dirty="0"/>
                      <a:t>Psychosocial group therapy
$</a:t>
                    </a:r>
                    <a:r>
                      <a:rPr lang="en-US" sz="1000" dirty="0" smtClean="0"/>
                      <a:t>1478</a:t>
                    </a:r>
                    <a:endParaRPr lang="en-US" sz="1000" dirty="0"/>
                  </a:p>
                </c:rich>
              </c:tx>
              <c:showLegendKey val="0"/>
              <c:showVal val="0"/>
              <c:showCatName val="0"/>
              <c:showSerName val="0"/>
              <c:showPercent val="0"/>
              <c:showBubbleSize val="0"/>
              <c:extLst>
                <c:ext xmlns:c15="http://schemas.microsoft.com/office/drawing/2012/chart" uri="{CE6537A1-D6FC-4f65-9D91-7224C49458BB}"/>
              </c:extLst>
            </c:dLbl>
            <c:dLbl>
              <c:idx val="6"/>
              <c:layout>
                <c:manualLayout>
                  <c:x val="-0.17457496157785099"/>
                  <c:y val="-9.8865922059386199E-2"/>
                </c:manualLayout>
              </c:layout>
              <c:tx>
                <c:rich>
                  <a:bodyPr/>
                  <a:lstStyle/>
                  <a:p>
                    <a:r>
                      <a:rPr lang="en-US" sz="1000" dirty="0"/>
                      <a:t>Medication management
$</a:t>
                    </a:r>
                    <a:r>
                      <a:rPr lang="en-US" sz="1000" dirty="0" smtClean="0"/>
                      <a:t>1187</a:t>
                    </a:r>
                    <a:endParaRPr lang="en-US" sz="1000" dirty="0"/>
                  </a:p>
                </c:rich>
              </c:tx>
              <c:showLegendKey val="0"/>
              <c:showVal val="0"/>
              <c:showCatName val="0"/>
              <c:showSerName val="0"/>
              <c:showPercent val="0"/>
              <c:showBubbleSize val="0"/>
              <c:extLst>
                <c:ext xmlns:c15="http://schemas.microsoft.com/office/drawing/2012/chart" uri="{CE6537A1-D6FC-4f65-9D91-7224C49458BB}"/>
              </c:extLst>
            </c:dLbl>
            <c:dLbl>
              <c:idx val="7"/>
              <c:layout>
                <c:manualLayout>
                  <c:x val="-0.16049857933134901"/>
                  <c:y val="-0.196025102518747"/>
                </c:manualLayout>
              </c:layout>
              <c:tx>
                <c:rich>
                  <a:bodyPr/>
                  <a:lstStyle/>
                  <a:p>
                    <a:r>
                      <a:rPr lang="en-US" sz="1000" dirty="0"/>
                      <a:t>Individual therapy
$</a:t>
                    </a:r>
                    <a:r>
                      <a:rPr lang="en-US" sz="1000" dirty="0" smtClean="0"/>
                      <a:t>1267</a:t>
                    </a:r>
                    <a:endParaRPr lang="en-US" sz="1000" dirty="0"/>
                  </a:p>
                </c:rich>
              </c:tx>
              <c:showLegendKey val="0"/>
              <c:showVal val="0"/>
              <c:showCatName val="0"/>
              <c:showSerName val="0"/>
              <c:showPercent val="0"/>
              <c:showBubbleSize val="0"/>
              <c:extLst>
                <c:ext xmlns:c15="http://schemas.microsoft.com/office/drawing/2012/chart" uri="{CE6537A1-D6FC-4f65-9D91-7224C49458BB}"/>
              </c:extLst>
            </c:dLbl>
            <c:dLbl>
              <c:idx val="8"/>
              <c:layout>
                <c:manualLayout>
                  <c:x val="-2.7068069538807499E-2"/>
                  <c:y val="-0.19120866952080601"/>
                </c:manualLayout>
              </c:layout>
              <c:tx>
                <c:rich>
                  <a:bodyPr/>
                  <a:lstStyle/>
                  <a:p>
                    <a:r>
                      <a:rPr lang="en-US" sz="1000" dirty="0"/>
                      <a:t>Case management
$</a:t>
                    </a:r>
                    <a:r>
                      <a:rPr lang="en-US" sz="1000" dirty="0" smtClean="0"/>
                      <a:t>1006</a:t>
                    </a:r>
                    <a:endParaRPr lang="en-US" sz="1000" dirty="0"/>
                  </a:p>
                </c:rich>
              </c:tx>
              <c:showLegendKey val="0"/>
              <c:showVal val="0"/>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anchor="ctr" anchorCtr="1"/>
              <a:lstStyle/>
              <a:p>
                <a:pPr>
                  <a:defRPr lang="en-US" sz="1000" b="1" i="0" u="none" strike="noStrike" kern="1200" baseline="0">
                    <a:solidFill>
                      <a:schemeClr val="tx1"/>
                    </a:solidFill>
                    <a:latin typeface="Arial" charset="0"/>
                    <a:ea typeface="Arial" charset="0"/>
                    <a:cs typeface="Arial" charset="0"/>
                  </a:defRPr>
                </a:pPr>
                <a:endParaRPr lang="en-US"/>
              </a:p>
            </c:txPr>
            <c:showLegendKey val="0"/>
            <c:showVal val="1"/>
            <c:showCatName val="1"/>
            <c:showSerName val="0"/>
            <c:showPercent val="0"/>
            <c:showBubbleSize val="0"/>
            <c:separator>
</c:separator>
            <c:showLeaderLines val="1"/>
            <c:leaderLines>
              <c:spPr>
                <a:ln w="6350" cap="flat" cmpd="sng" algn="ctr">
                  <a:solidFill>
                    <a:schemeClr val="tx1"/>
                  </a:solidFill>
                  <a:prstDash val="solid"/>
                  <a:round/>
                </a:ln>
                <a:effectLst/>
              </c:spPr>
            </c:leaderLines>
            <c:extLst>
              <c:ext xmlns:c15="http://schemas.microsoft.com/office/drawing/2012/chart" uri="{CE6537A1-D6FC-4f65-9D91-7224C49458BB}"/>
            </c:extLst>
          </c:dLbls>
          <c:cat>
            <c:strRef>
              <c:f>Sheet1!$A$2:$A$10</c:f>
              <c:strCache>
                <c:ptCount val="9"/>
                <c:pt idx="0">
                  <c:v>Antipsychotics</c:v>
                </c:pt>
                <c:pt idx="1">
                  <c:v>Other psychotropics</c:v>
                </c:pt>
                <c:pt idx="2">
                  <c:v>Psychiatric hospitalizations</c:v>
                </c:pt>
                <c:pt idx="3">
                  <c:v>Day treatment</c:v>
                </c:pt>
                <c:pt idx="4">
                  <c:v>Emergency services</c:v>
                </c:pt>
                <c:pt idx="5">
                  <c:v>Psychosocial group therapy</c:v>
                </c:pt>
                <c:pt idx="6">
                  <c:v>Medication management</c:v>
                </c:pt>
                <c:pt idx="7">
                  <c:v>Individual therapy</c:v>
                </c:pt>
                <c:pt idx="8">
                  <c:v>Case management</c:v>
                </c:pt>
              </c:strCache>
            </c:strRef>
          </c:cat>
          <c:val>
            <c:numRef>
              <c:f>Sheet1!$B$2:$B$10</c:f>
              <c:numCache>
                <c:formatCode>"$"#,##0</c:formatCode>
                <c:ptCount val="9"/>
                <c:pt idx="0">
                  <c:v>3770</c:v>
                </c:pt>
                <c:pt idx="1">
                  <c:v>1047</c:v>
                </c:pt>
                <c:pt idx="2">
                  <c:v>4687</c:v>
                </c:pt>
                <c:pt idx="3">
                  <c:v>1571</c:v>
                </c:pt>
                <c:pt idx="4">
                  <c:v>84</c:v>
                </c:pt>
                <c:pt idx="5">
                  <c:v>1478</c:v>
                </c:pt>
                <c:pt idx="6">
                  <c:v>1187</c:v>
                </c:pt>
                <c:pt idx="7">
                  <c:v>1267</c:v>
                </c:pt>
                <c:pt idx="8">
                  <c:v>1006</c:v>
                </c:pt>
              </c:numCache>
            </c:numRef>
          </c:val>
        </c:ser>
        <c:dLbls>
          <c:showLegendKey val="0"/>
          <c:showVal val="0"/>
          <c:showCatName val="0"/>
          <c:showSerName val="0"/>
          <c:showPercent val="0"/>
          <c:showBubbleSize val="0"/>
          <c:showLeaderLines val="1"/>
        </c:dLbls>
        <c:firstSliceAng val="0"/>
        <c:holeSize val="50"/>
      </c:doughnutChart>
      <c:spPr>
        <a:noFill/>
        <a:ln w="25374">
          <a:noFill/>
        </a:ln>
        <a:effectLst/>
      </c:spPr>
    </c:plotArea>
    <c:plotVisOnly val="1"/>
    <c:dispBlanksAs val="zero"/>
    <c:showDLblsOverMax val="0"/>
  </c:chart>
  <c:spPr>
    <a:noFill/>
    <a:ln w="6350" cap="flat" cmpd="sng" algn="ctr">
      <a:noFill/>
      <a:prstDash val="solid"/>
      <a:miter lim="800000"/>
    </a:ln>
    <a:effectLst/>
  </c:spPr>
  <c:txPr>
    <a:bodyPr/>
    <a:lstStyle/>
    <a:p>
      <a:pPr>
        <a:defRPr sz="1798"/>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withinLinear" id="15">
  <a:schemeClr val="accent2"/>
</cs:colorStyle>
</file>

<file path=ppt/charts/colors2.xml><?xml version="1.0" encoding="utf-8"?>
<cs:colorStyle xmlns:cs="http://schemas.microsoft.com/office/drawing/2012/chartStyle" xmlns:a="http://schemas.openxmlformats.org/drawingml/2006/main" meth="withinLinear" id="14">
  <a:schemeClr val="accent1"/>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1"/>
            <a:ext cx="2889736" cy="496503"/>
          </a:xfrm>
          <a:prstGeom prst="rect">
            <a:avLst/>
          </a:prstGeom>
        </p:spPr>
        <p:txBody>
          <a:bodyPr vert="horz" lIns="90727" tIns="45363" rIns="90727" bIns="45363" rtlCol="0"/>
          <a:lstStyle>
            <a:lvl1pPr algn="l">
              <a:defRPr sz="1200"/>
            </a:lvl1pPr>
          </a:lstStyle>
          <a:p>
            <a:endParaRPr lang="da-DK">
              <a:latin typeface="Calibri"/>
              <a:cs typeface="Calibri"/>
            </a:endParaRPr>
          </a:p>
        </p:txBody>
      </p:sp>
      <p:sp>
        <p:nvSpPr>
          <p:cNvPr id="3" name="Pladsholder til dato 2"/>
          <p:cNvSpPr>
            <a:spLocks noGrp="1"/>
          </p:cNvSpPr>
          <p:nvPr>
            <p:ph type="dt" sz="quarter" idx="1"/>
          </p:nvPr>
        </p:nvSpPr>
        <p:spPr>
          <a:xfrm>
            <a:off x="3777830" y="1"/>
            <a:ext cx="2889736" cy="496503"/>
          </a:xfrm>
          <a:prstGeom prst="rect">
            <a:avLst/>
          </a:prstGeom>
        </p:spPr>
        <p:txBody>
          <a:bodyPr vert="horz" lIns="90727" tIns="45363" rIns="90727" bIns="45363" rtlCol="0"/>
          <a:lstStyle>
            <a:lvl1pPr algn="r">
              <a:defRPr sz="1200"/>
            </a:lvl1pPr>
          </a:lstStyle>
          <a:p>
            <a:fld id="{4BD66283-B9A8-D346-9475-2E9497BADEBA}" type="datetimeFigureOut">
              <a:rPr lang="da-DK">
                <a:latin typeface="Calibri"/>
                <a:cs typeface="Calibri"/>
              </a:rPr>
              <a:pPr/>
              <a:t>15-02-2017</a:t>
            </a:fld>
            <a:endParaRPr lang="da-DK">
              <a:latin typeface="Calibri"/>
              <a:cs typeface="Calibri"/>
            </a:endParaRPr>
          </a:p>
        </p:txBody>
      </p:sp>
      <p:sp>
        <p:nvSpPr>
          <p:cNvPr id="4" name="Pladsholder til sidefod 3"/>
          <p:cNvSpPr>
            <a:spLocks noGrp="1"/>
          </p:cNvSpPr>
          <p:nvPr>
            <p:ph type="ftr" sz="quarter" idx="2"/>
          </p:nvPr>
        </p:nvSpPr>
        <p:spPr>
          <a:xfrm>
            <a:off x="0" y="9428429"/>
            <a:ext cx="2889736" cy="496503"/>
          </a:xfrm>
          <a:prstGeom prst="rect">
            <a:avLst/>
          </a:prstGeom>
        </p:spPr>
        <p:txBody>
          <a:bodyPr vert="horz" lIns="90727" tIns="45363" rIns="90727" bIns="45363" rtlCol="0" anchor="b"/>
          <a:lstStyle>
            <a:lvl1pPr algn="l">
              <a:defRPr sz="1200"/>
            </a:lvl1pPr>
          </a:lstStyle>
          <a:p>
            <a:endParaRPr lang="da-DK">
              <a:latin typeface="Calibri"/>
              <a:cs typeface="Calibri"/>
            </a:endParaRPr>
          </a:p>
        </p:txBody>
      </p:sp>
      <p:sp>
        <p:nvSpPr>
          <p:cNvPr id="5" name="Pladsholder til diasnummer 4"/>
          <p:cNvSpPr>
            <a:spLocks noGrp="1"/>
          </p:cNvSpPr>
          <p:nvPr>
            <p:ph type="sldNum" sz="quarter" idx="3"/>
          </p:nvPr>
        </p:nvSpPr>
        <p:spPr>
          <a:xfrm>
            <a:off x="3777830" y="9428429"/>
            <a:ext cx="2889736" cy="496503"/>
          </a:xfrm>
          <a:prstGeom prst="rect">
            <a:avLst/>
          </a:prstGeom>
        </p:spPr>
        <p:txBody>
          <a:bodyPr vert="horz" lIns="90727" tIns="45363" rIns="90727" bIns="45363" rtlCol="0" anchor="b"/>
          <a:lstStyle>
            <a:lvl1pPr algn="r">
              <a:defRPr sz="1200"/>
            </a:lvl1pPr>
          </a:lstStyle>
          <a:p>
            <a:fld id="{BA9123DD-567F-A44C-98E2-BCE6B58A0A8F}" type="slidenum">
              <a:rPr>
                <a:latin typeface="Calibri"/>
                <a:cs typeface="Calibri"/>
              </a:rPr>
              <a:pPr/>
              <a:t>‹#›</a:t>
            </a:fld>
            <a:endParaRPr lang="da-DK">
              <a:latin typeface="Calibri"/>
              <a:cs typeface="Calibri"/>
            </a:endParaRPr>
          </a:p>
        </p:txBody>
      </p:sp>
    </p:spTree>
    <p:extLst>
      <p:ext uri="{BB962C8B-B14F-4D97-AF65-F5344CB8AC3E}">
        <p14:creationId xmlns:p14="http://schemas.microsoft.com/office/powerpoint/2010/main" val="94050111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1" y="0"/>
            <a:ext cx="2890665" cy="496809"/>
          </a:xfrm>
          <a:prstGeom prst="rect">
            <a:avLst/>
          </a:prstGeom>
        </p:spPr>
        <p:txBody>
          <a:bodyPr vert="horz" wrap="square" lIns="90727" tIns="45363" rIns="90727" bIns="45363" numCol="1" anchor="t" anchorCtr="0" compatLnSpc="1">
            <a:prstTxWarp prst="textNoShape">
              <a:avLst/>
            </a:prstTxWarp>
          </a:bodyPr>
          <a:lstStyle>
            <a:lvl1pPr>
              <a:defRPr sz="1200">
                <a:latin typeface="Calibri" pitchFamily="34" charset="0"/>
                <a:cs typeface="Calibri"/>
              </a:defRPr>
            </a:lvl1pPr>
          </a:lstStyle>
          <a:p>
            <a:endParaRPr lang="en-US" dirty="0"/>
          </a:p>
        </p:txBody>
      </p:sp>
      <p:sp>
        <p:nvSpPr>
          <p:cNvPr id="3" name="Pladsholder til dato 2"/>
          <p:cNvSpPr>
            <a:spLocks noGrp="1"/>
          </p:cNvSpPr>
          <p:nvPr>
            <p:ph type="dt" idx="1"/>
          </p:nvPr>
        </p:nvSpPr>
        <p:spPr>
          <a:xfrm>
            <a:off x="3776867" y="0"/>
            <a:ext cx="2890665" cy="496809"/>
          </a:xfrm>
          <a:prstGeom prst="rect">
            <a:avLst/>
          </a:prstGeom>
        </p:spPr>
        <p:txBody>
          <a:bodyPr vert="horz" wrap="square" lIns="90727" tIns="45363" rIns="90727" bIns="45363" numCol="1" anchor="t" anchorCtr="0" compatLnSpc="1">
            <a:prstTxWarp prst="textNoShape">
              <a:avLst/>
            </a:prstTxWarp>
          </a:bodyPr>
          <a:lstStyle>
            <a:lvl1pPr algn="r">
              <a:defRPr sz="1200">
                <a:latin typeface="Calibri" pitchFamily="34" charset="0"/>
                <a:cs typeface="Calibri"/>
              </a:defRPr>
            </a:lvl1pPr>
          </a:lstStyle>
          <a:p>
            <a:fld id="{4EB0D075-D187-4704-8933-055894EF18AA}" type="datetimeFigureOut">
              <a:rPr lang="da-DK" smtClean="0"/>
              <a:pPr/>
              <a:t>15-02-2017</a:t>
            </a:fld>
            <a:endParaRPr lang="da-DK" dirty="0"/>
          </a:p>
        </p:txBody>
      </p:sp>
      <p:sp>
        <p:nvSpPr>
          <p:cNvPr id="4" name="Pladsholder til diasbillede 3"/>
          <p:cNvSpPr>
            <a:spLocks noGrp="1" noRot="1" noChangeAspect="1"/>
          </p:cNvSpPr>
          <p:nvPr>
            <p:ph type="sldImg" idx="2"/>
          </p:nvPr>
        </p:nvSpPr>
        <p:spPr>
          <a:xfrm>
            <a:off x="26988" y="744538"/>
            <a:ext cx="6615112" cy="3722687"/>
          </a:xfrm>
          <a:prstGeom prst="rect">
            <a:avLst/>
          </a:prstGeom>
          <a:noFill/>
          <a:ln w="12700">
            <a:solidFill>
              <a:prstClr val="black"/>
            </a:solidFill>
          </a:ln>
        </p:spPr>
        <p:txBody>
          <a:bodyPr vert="horz" lIns="90727" tIns="45363" rIns="90727" bIns="45363" rtlCol="0" anchor="ctr"/>
          <a:lstStyle/>
          <a:p>
            <a:pPr lvl="0"/>
            <a:endParaRPr lang="da-DK" noProof="0"/>
          </a:p>
        </p:txBody>
      </p:sp>
      <p:sp>
        <p:nvSpPr>
          <p:cNvPr id="6" name="Pladsholder til sidefod 5"/>
          <p:cNvSpPr>
            <a:spLocks noGrp="1"/>
          </p:cNvSpPr>
          <p:nvPr>
            <p:ph type="ftr" sz="quarter" idx="4"/>
          </p:nvPr>
        </p:nvSpPr>
        <p:spPr>
          <a:xfrm>
            <a:off x="1" y="9428243"/>
            <a:ext cx="2890665" cy="496809"/>
          </a:xfrm>
          <a:prstGeom prst="rect">
            <a:avLst/>
          </a:prstGeom>
        </p:spPr>
        <p:txBody>
          <a:bodyPr vert="horz" wrap="square" lIns="90727" tIns="45363" rIns="90727" bIns="45363" numCol="1" anchor="b" anchorCtr="0" compatLnSpc="1">
            <a:prstTxWarp prst="textNoShape">
              <a:avLst/>
            </a:prstTxWarp>
          </a:bodyPr>
          <a:lstStyle>
            <a:lvl1pPr>
              <a:defRPr sz="1200">
                <a:latin typeface="Calibri" pitchFamily="34" charset="0"/>
                <a:cs typeface="Calibri"/>
              </a:defRPr>
            </a:lvl1pPr>
          </a:lstStyle>
          <a:p>
            <a:endParaRPr lang="en-US" dirty="0"/>
          </a:p>
        </p:txBody>
      </p:sp>
      <p:sp>
        <p:nvSpPr>
          <p:cNvPr id="7" name="Pladsholder til diasnummer 6"/>
          <p:cNvSpPr>
            <a:spLocks noGrp="1"/>
          </p:cNvSpPr>
          <p:nvPr>
            <p:ph type="sldNum" sz="quarter" idx="5"/>
          </p:nvPr>
        </p:nvSpPr>
        <p:spPr>
          <a:xfrm>
            <a:off x="3776867" y="9428243"/>
            <a:ext cx="2890665" cy="496809"/>
          </a:xfrm>
          <a:prstGeom prst="rect">
            <a:avLst/>
          </a:prstGeom>
        </p:spPr>
        <p:txBody>
          <a:bodyPr vert="horz" wrap="square" lIns="90727" tIns="45363" rIns="90727" bIns="45363" numCol="1" anchor="b" anchorCtr="0" compatLnSpc="1">
            <a:prstTxWarp prst="textNoShape">
              <a:avLst/>
            </a:prstTxWarp>
          </a:bodyPr>
          <a:lstStyle>
            <a:lvl1pPr algn="r">
              <a:defRPr sz="1200">
                <a:latin typeface="Calibri" pitchFamily="34" charset="0"/>
                <a:cs typeface="Calibri"/>
              </a:defRPr>
            </a:lvl1pPr>
          </a:lstStyle>
          <a:p>
            <a:fld id="{B0EC3A22-D2B2-4D4D-8881-E78FE694D820}" type="slidenum">
              <a:rPr lang="da-DK" smtClean="0"/>
              <a:pPr/>
              <a:t>‹#›</a:t>
            </a:fld>
            <a:endParaRPr lang="da-DK" dirty="0"/>
          </a:p>
        </p:txBody>
      </p:sp>
      <p:sp>
        <p:nvSpPr>
          <p:cNvPr id="8" name="Notes Placeholder 7"/>
          <p:cNvSpPr>
            <a:spLocks noGrp="1"/>
          </p:cNvSpPr>
          <p:nvPr>
            <p:ph type="body" sz="quarter" idx="3"/>
          </p:nvPr>
        </p:nvSpPr>
        <p:spPr>
          <a:xfrm>
            <a:off x="667214" y="4715921"/>
            <a:ext cx="5334661" cy="4466817"/>
          </a:xfrm>
          <a:prstGeom prst="rect">
            <a:avLst/>
          </a:prstGeom>
        </p:spPr>
        <p:txBody>
          <a:bodyPr vert="horz" lIns="90727" tIns="45363" rIns="90727" bIns="45363" rtlCol="0"/>
          <a:lstStyle/>
          <a:p>
            <a:pPr lvl="0"/>
            <a:r>
              <a:rPr lang="en-US" dirty="0" smtClean="0"/>
              <a:t>Click to edit Master text styles</a:t>
            </a:r>
          </a:p>
        </p:txBody>
      </p:sp>
    </p:spTree>
    <p:extLst>
      <p:ext uri="{BB962C8B-B14F-4D97-AF65-F5344CB8AC3E}">
        <p14:creationId xmlns:p14="http://schemas.microsoft.com/office/powerpoint/2010/main" val="230627983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100" kern="1200">
        <a:solidFill>
          <a:schemeClr val="tx1"/>
        </a:solidFill>
        <a:latin typeface="+mn-lt"/>
        <a:ea typeface="+mn-ea"/>
        <a:cs typeface="+mn-cs"/>
      </a:defRPr>
    </a:lvl1pPr>
    <a:lvl2pPr marL="457178" algn="l" rtl="0" eaLnBrk="0" fontAlgn="base" hangingPunct="0">
      <a:spcBef>
        <a:spcPct val="30000"/>
      </a:spcBef>
      <a:spcAft>
        <a:spcPct val="0"/>
      </a:spcAft>
      <a:defRPr sz="1100" kern="1200">
        <a:solidFill>
          <a:schemeClr val="tx1"/>
        </a:solidFill>
        <a:latin typeface="+mn-lt"/>
        <a:ea typeface="+mn-ea"/>
        <a:cs typeface="+mn-cs"/>
      </a:defRPr>
    </a:lvl2pPr>
    <a:lvl3pPr marL="914355" algn="l" rtl="0" eaLnBrk="0" fontAlgn="base" hangingPunct="0">
      <a:spcBef>
        <a:spcPct val="30000"/>
      </a:spcBef>
      <a:spcAft>
        <a:spcPct val="0"/>
      </a:spcAft>
      <a:defRPr sz="1100" kern="1200">
        <a:solidFill>
          <a:schemeClr val="tx1"/>
        </a:solidFill>
        <a:latin typeface="+mn-lt"/>
        <a:ea typeface="+mn-ea"/>
        <a:cs typeface="+mn-cs"/>
      </a:defRPr>
    </a:lvl3pPr>
    <a:lvl4pPr marL="1371532" algn="l" rtl="0" eaLnBrk="0" fontAlgn="base" hangingPunct="0">
      <a:spcBef>
        <a:spcPct val="30000"/>
      </a:spcBef>
      <a:spcAft>
        <a:spcPct val="0"/>
      </a:spcAft>
      <a:defRPr sz="1100" kern="1200">
        <a:solidFill>
          <a:schemeClr val="tx1"/>
        </a:solidFill>
        <a:latin typeface="+mn-lt"/>
        <a:ea typeface="+mn-ea"/>
        <a:cs typeface="+mn-cs"/>
      </a:defRPr>
    </a:lvl4pPr>
    <a:lvl5pPr marL="1828709" algn="l" rtl="0" eaLnBrk="0" fontAlgn="base" hangingPunct="0">
      <a:spcBef>
        <a:spcPct val="30000"/>
      </a:spcBef>
      <a:spcAft>
        <a:spcPct val="0"/>
      </a:spcAft>
      <a:defRPr sz="1100" kern="1200">
        <a:solidFill>
          <a:schemeClr val="tx1"/>
        </a:solidFill>
        <a:latin typeface="+mn-lt"/>
        <a:ea typeface="+mn-ea"/>
        <a:cs typeface="+mn-cs"/>
      </a:defRPr>
    </a:lvl5pPr>
    <a:lvl6pPr marL="2285886" algn="l" defTabSz="914355" rtl="0" eaLnBrk="1" latinLnBrk="0" hangingPunct="1">
      <a:defRPr sz="1200" kern="1200">
        <a:solidFill>
          <a:schemeClr val="tx1"/>
        </a:solidFill>
        <a:latin typeface="+mn-lt"/>
        <a:ea typeface="+mn-ea"/>
        <a:cs typeface="+mn-cs"/>
      </a:defRPr>
    </a:lvl6pPr>
    <a:lvl7pPr marL="2743064" algn="l" defTabSz="914355" rtl="0" eaLnBrk="1" latinLnBrk="0" hangingPunct="1">
      <a:defRPr sz="1200" kern="1200">
        <a:solidFill>
          <a:schemeClr val="tx1"/>
        </a:solidFill>
        <a:latin typeface="+mn-lt"/>
        <a:ea typeface="+mn-ea"/>
        <a:cs typeface="+mn-cs"/>
      </a:defRPr>
    </a:lvl7pPr>
    <a:lvl8pPr marL="3200240" algn="l" defTabSz="914355" rtl="0" eaLnBrk="1" latinLnBrk="0" hangingPunct="1">
      <a:defRPr sz="1200" kern="1200">
        <a:solidFill>
          <a:schemeClr val="tx1"/>
        </a:solidFill>
        <a:latin typeface="+mn-lt"/>
        <a:ea typeface="+mn-ea"/>
        <a:cs typeface="+mn-cs"/>
      </a:defRPr>
    </a:lvl8pPr>
    <a:lvl9pPr marL="3657418" algn="l" defTabSz="91435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defTabSz="868003">
              <a:defRPr/>
            </a:pPr>
            <a:r>
              <a:rPr lang="en-US" dirty="0">
                <a:latin typeface="+mj-lt"/>
                <a:cs typeface="Calibri"/>
              </a:rPr>
              <a:t>The World Health Organization </a:t>
            </a:r>
            <a:r>
              <a:rPr lang="en-US" dirty="0" smtClean="0">
                <a:latin typeface="+mj-lt"/>
                <a:cs typeface="Calibri"/>
              </a:rPr>
              <a:t>identified </a:t>
            </a:r>
            <a:r>
              <a:rPr lang="en-US" dirty="0">
                <a:latin typeface="+mj-lt"/>
                <a:cs typeface="Calibri"/>
              </a:rPr>
              <a:t>schizophrenia as 1 of the 20 leading causes of disability in the world in </a:t>
            </a:r>
            <a:r>
              <a:rPr lang="en-US" dirty="0" smtClean="0">
                <a:latin typeface="+mj-lt"/>
                <a:cs typeface="Calibri"/>
              </a:rPr>
              <a:t>2004. </a:t>
            </a:r>
            <a:r>
              <a:rPr lang="en-US" dirty="0">
                <a:latin typeface="+mj-lt"/>
                <a:cs typeface="Calibri"/>
              </a:rPr>
              <a:t>The same report estimated that the worldwide prevalence was 26.3 million people in </a:t>
            </a:r>
            <a:r>
              <a:rPr lang="en-US" dirty="0" smtClean="0">
                <a:latin typeface="+mj-lt"/>
                <a:cs typeface="Calibri"/>
              </a:rPr>
              <a:t>2004</a:t>
            </a:r>
            <a:r>
              <a:rPr lang="en-US" baseline="30000" dirty="0">
                <a:cs typeface="Calibri"/>
              </a:rPr>
              <a:t>1</a:t>
            </a:r>
            <a:endParaRPr lang="en-US" dirty="0">
              <a:latin typeface="+mj-lt"/>
              <a:cs typeface="Calibri"/>
            </a:endParaRPr>
          </a:p>
          <a:p>
            <a:pPr defTabSz="868003">
              <a:defRPr/>
            </a:pPr>
            <a:r>
              <a:rPr lang="en-US" dirty="0">
                <a:latin typeface="+mj-lt"/>
                <a:cs typeface="Calibri"/>
              </a:rPr>
              <a:t>Estimates </a:t>
            </a:r>
            <a:r>
              <a:rPr lang="en-US" dirty="0" smtClean="0">
                <a:latin typeface="+mj-lt"/>
                <a:cs typeface="Calibri"/>
              </a:rPr>
              <a:t>of </a:t>
            </a:r>
            <a:r>
              <a:rPr lang="en-US" dirty="0">
                <a:latin typeface="+mj-lt"/>
                <a:cs typeface="Calibri"/>
              </a:rPr>
              <a:t>the lifetime prevalence of schizophrenia range from </a:t>
            </a:r>
            <a:r>
              <a:rPr lang="en-US" dirty="0" smtClean="0">
                <a:latin typeface="+mj-lt"/>
                <a:cs typeface="Calibri"/>
              </a:rPr>
              <a:t>0.18% </a:t>
            </a:r>
            <a:r>
              <a:rPr lang="en-US" dirty="0">
                <a:latin typeface="+mj-lt"/>
                <a:cs typeface="Calibri"/>
              </a:rPr>
              <a:t>to </a:t>
            </a:r>
            <a:r>
              <a:rPr lang="en-US" dirty="0" smtClean="0">
                <a:latin typeface="+mj-lt"/>
                <a:cs typeface="Calibri"/>
              </a:rPr>
              <a:t>1.16% </a:t>
            </a:r>
            <a:r>
              <a:rPr lang="en-US" dirty="0">
                <a:latin typeface="+mj-lt"/>
                <a:cs typeface="Calibri"/>
              </a:rPr>
              <a:t>depending on </a:t>
            </a:r>
            <a:r>
              <a:rPr lang="en-US" dirty="0" smtClean="0">
                <a:latin typeface="+mj-lt"/>
                <a:cs typeface="Calibri"/>
              </a:rPr>
              <a:t>the reference.</a:t>
            </a:r>
            <a:r>
              <a:rPr lang="en-US" baseline="30000" dirty="0" smtClean="0">
                <a:latin typeface="+mj-lt"/>
                <a:cs typeface="Calibri"/>
              </a:rPr>
              <a:t>2,3</a:t>
            </a:r>
            <a:r>
              <a:rPr lang="en-US" dirty="0" smtClean="0">
                <a:latin typeface="+mj-lt"/>
                <a:cs typeface="Calibri"/>
              </a:rPr>
              <a:t> </a:t>
            </a:r>
            <a:r>
              <a:rPr lang="en-US" dirty="0">
                <a:latin typeface="+mj-lt"/>
                <a:cs typeface="Calibri"/>
              </a:rPr>
              <a:t>Interestingly, there is a large degree of variability in prevalence among </a:t>
            </a:r>
            <a:r>
              <a:rPr lang="en-US" dirty="0" smtClean="0">
                <a:latin typeface="+mj-lt"/>
                <a:cs typeface="Calibri"/>
              </a:rPr>
              <a:t>studies</a:t>
            </a:r>
            <a:r>
              <a:rPr lang="en-US" baseline="30000" dirty="0" smtClean="0">
                <a:latin typeface="+mj-lt"/>
                <a:cs typeface="Calibri"/>
              </a:rPr>
              <a:t>3</a:t>
            </a:r>
            <a:endParaRPr lang="en-US" baseline="30000" dirty="0">
              <a:latin typeface="+mj-lt"/>
              <a:cs typeface="Calibri"/>
            </a:endParaRPr>
          </a:p>
          <a:p>
            <a:pPr defTabSz="868003">
              <a:defRPr/>
            </a:pPr>
            <a:r>
              <a:rPr lang="en-US" dirty="0">
                <a:latin typeface="+mj-lt"/>
                <a:cs typeface="Calibri"/>
              </a:rPr>
              <a:t>One report has shown that there may be a positive correlation between </a:t>
            </a:r>
            <a:r>
              <a:rPr lang="en-US" dirty="0" smtClean="0">
                <a:latin typeface="+mj-lt"/>
                <a:cs typeface="Calibri"/>
              </a:rPr>
              <a:t>increased </a:t>
            </a:r>
            <a:r>
              <a:rPr lang="en-US" dirty="0">
                <a:latin typeface="+mj-lt"/>
                <a:cs typeface="Calibri"/>
              </a:rPr>
              <a:t>latitude and </a:t>
            </a:r>
            <a:r>
              <a:rPr lang="en-US" dirty="0" smtClean="0">
                <a:latin typeface="+mj-lt"/>
                <a:cs typeface="Calibri"/>
              </a:rPr>
              <a:t>increased </a:t>
            </a:r>
            <a:r>
              <a:rPr lang="en-US" dirty="0">
                <a:latin typeface="+mj-lt"/>
                <a:cs typeface="Calibri"/>
              </a:rPr>
              <a:t>prevalence </a:t>
            </a:r>
            <a:r>
              <a:rPr lang="en-US" dirty="0" smtClean="0">
                <a:latin typeface="+mj-lt"/>
                <a:cs typeface="Calibri"/>
              </a:rPr>
              <a:t>of schizophrenia</a:t>
            </a:r>
            <a:r>
              <a:rPr lang="en-US" baseline="30000" dirty="0" smtClean="0">
                <a:latin typeface="+mj-lt"/>
                <a:cs typeface="Calibri"/>
              </a:rPr>
              <a:t>4</a:t>
            </a:r>
            <a:endParaRPr lang="en-US" b="1" dirty="0">
              <a:latin typeface="+mj-lt"/>
              <a:cs typeface="Calibri"/>
            </a:endParaRPr>
          </a:p>
          <a:p>
            <a:pPr defTabSz="868003">
              <a:defRPr/>
            </a:pPr>
            <a:endParaRPr lang="en-US" b="1" dirty="0">
              <a:latin typeface="+mj-lt"/>
              <a:cs typeface="Calibri"/>
            </a:endParaRPr>
          </a:p>
          <a:p>
            <a:pPr defTabSz="868003">
              <a:defRPr/>
            </a:pPr>
            <a:r>
              <a:rPr lang="en-US" sz="900" b="1" dirty="0">
                <a:latin typeface="+mj-lt"/>
                <a:cs typeface="Calibri"/>
              </a:rPr>
              <a:t>References</a:t>
            </a:r>
          </a:p>
          <a:p>
            <a:pPr marL="168513" indent="-168513" defTabSz="868003">
              <a:spcBef>
                <a:spcPts val="0"/>
              </a:spcBef>
              <a:buFont typeface="+mj-lt"/>
              <a:buAutoNum type="arabicPeriod"/>
              <a:defRPr/>
            </a:pPr>
            <a:r>
              <a:rPr lang="en-US" sz="900" dirty="0">
                <a:latin typeface="+mj-lt"/>
              </a:rPr>
              <a:t>The global burden of disease: 2004 update. World Health Organization Web site. http://www.who.int/healthinfo/global_burden_disease/2004_report_update/en/index.html. </a:t>
            </a:r>
            <a:br>
              <a:rPr lang="en-US" sz="900" dirty="0">
                <a:latin typeface="+mj-lt"/>
              </a:rPr>
            </a:br>
            <a:r>
              <a:rPr lang="en-US" sz="900" dirty="0">
                <a:latin typeface="+mj-lt"/>
              </a:rPr>
              <a:t>Accessed March 7, 2013.</a:t>
            </a:r>
          </a:p>
          <a:p>
            <a:pPr marL="168513" indent="-168513" defTabSz="868003">
              <a:spcBef>
                <a:spcPts val="0"/>
              </a:spcBef>
              <a:buFont typeface="+mj-lt"/>
              <a:buAutoNum type="arabicPeriod"/>
              <a:defRPr/>
            </a:pPr>
            <a:r>
              <a:rPr lang="en-US" sz="900" dirty="0">
                <a:latin typeface="+mj-lt"/>
                <a:cs typeface="Calibri"/>
              </a:rPr>
              <a:t>American Psychiatric Association. Schizophrenia Spectrum and Other Psychotic Disorders. </a:t>
            </a:r>
            <a:r>
              <a:rPr lang="en-US" sz="900" i="1" dirty="0">
                <a:latin typeface="+mj-lt"/>
                <a:cs typeface="Calibri"/>
              </a:rPr>
              <a:t>Diagnostic and Statistical Manual of Mental Disorders. Fifth Edition</a:t>
            </a:r>
            <a:r>
              <a:rPr lang="en-US" sz="900" dirty="0">
                <a:latin typeface="+mj-lt"/>
                <a:cs typeface="Calibri"/>
              </a:rPr>
              <a:t>. Arlington, VA: American Psychiatric Association; 2013. </a:t>
            </a:r>
          </a:p>
          <a:p>
            <a:pPr marL="168513" indent="-168513" defTabSz="868003">
              <a:spcBef>
                <a:spcPts val="0"/>
              </a:spcBef>
              <a:buFont typeface="+mj-lt"/>
              <a:buAutoNum type="arabicPeriod"/>
              <a:defRPr/>
            </a:pPr>
            <a:r>
              <a:rPr lang="en-US" sz="900" dirty="0">
                <a:latin typeface="+mj-lt"/>
              </a:rPr>
              <a:t>McGrath J, </a:t>
            </a:r>
            <a:r>
              <a:rPr lang="en-US" sz="900" dirty="0" err="1">
                <a:latin typeface="+mj-lt"/>
              </a:rPr>
              <a:t>Saha</a:t>
            </a:r>
            <a:r>
              <a:rPr lang="en-US" sz="900" dirty="0">
                <a:latin typeface="+mj-lt"/>
              </a:rPr>
              <a:t> S, Chant D, </a:t>
            </a:r>
            <a:r>
              <a:rPr lang="en-US" sz="900" dirty="0" err="1">
                <a:latin typeface="+mj-lt"/>
              </a:rPr>
              <a:t>Welham</a:t>
            </a:r>
            <a:r>
              <a:rPr lang="en-US" sz="900" dirty="0">
                <a:latin typeface="+mj-lt"/>
              </a:rPr>
              <a:t> J. Schizophrenia: a concise overview of incidence, prevalence, and mortality. </a:t>
            </a:r>
            <a:r>
              <a:rPr lang="en-US" sz="900" i="1" dirty="0" err="1">
                <a:latin typeface="+mj-lt"/>
              </a:rPr>
              <a:t>Epidemiol</a:t>
            </a:r>
            <a:r>
              <a:rPr lang="en-US" sz="900" i="1" dirty="0">
                <a:latin typeface="+mj-lt"/>
              </a:rPr>
              <a:t> Rev</a:t>
            </a:r>
            <a:r>
              <a:rPr lang="en-US" sz="900" dirty="0">
                <a:latin typeface="+mj-lt"/>
              </a:rPr>
              <a:t>. 2008;30:67-76.</a:t>
            </a:r>
          </a:p>
          <a:p>
            <a:pPr marL="168513" indent="-168513">
              <a:spcBef>
                <a:spcPts val="0"/>
              </a:spcBef>
              <a:buFont typeface="+mj-lt"/>
              <a:buAutoNum type="arabicPeriod"/>
              <a:defRPr/>
            </a:pPr>
            <a:r>
              <a:rPr lang="en-US" sz="900" dirty="0" err="1">
                <a:latin typeface="+mj-lt"/>
              </a:rPr>
              <a:t>Saha</a:t>
            </a:r>
            <a:r>
              <a:rPr lang="en-US" sz="900" dirty="0">
                <a:latin typeface="+mj-lt"/>
              </a:rPr>
              <a:t> S, Chant DC, </a:t>
            </a:r>
            <a:r>
              <a:rPr lang="en-US" sz="900" dirty="0" err="1">
                <a:latin typeface="+mj-lt"/>
              </a:rPr>
              <a:t>Welham</a:t>
            </a:r>
            <a:r>
              <a:rPr lang="en-US" sz="900" dirty="0">
                <a:latin typeface="+mj-lt"/>
              </a:rPr>
              <a:t> JL, McGrath JJ. The incidence and prevalence of schizophrenia varies with latitude. </a:t>
            </a:r>
            <a:r>
              <a:rPr lang="en-US" sz="900" i="1" dirty="0" err="1">
                <a:latin typeface="+mj-lt"/>
              </a:rPr>
              <a:t>Acta</a:t>
            </a:r>
            <a:r>
              <a:rPr lang="en-US" sz="900" i="1" dirty="0">
                <a:latin typeface="+mj-lt"/>
              </a:rPr>
              <a:t> </a:t>
            </a:r>
            <a:r>
              <a:rPr lang="en-US" sz="900" i="1" dirty="0" err="1">
                <a:latin typeface="+mj-lt"/>
              </a:rPr>
              <a:t>Psychiatr</a:t>
            </a:r>
            <a:r>
              <a:rPr lang="en-US" sz="900" i="1" dirty="0">
                <a:latin typeface="+mj-lt"/>
              </a:rPr>
              <a:t> Scand</a:t>
            </a:r>
            <a:r>
              <a:rPr lang="en-US" sz="900" dirty="0">
                <a:latin typeface="+mj-lt"/>
              </a:rPr>
              <a:t>. 2006;114(1):36-39.</a:t>
            </a:r>
          </a:p>
        </p:txBody>
      </p:sp>
      <p:sp>
        <p:nvSpPr>
          <p:cNvPr id="4" name="Slide Number Placeholder 3"/>
          <p:cNvSpPr>
            <a:spLocks noGrp="1"/>
          </p:cNvSpPr>
          <p:nvPr>
            <p:ph type="sldNum" sz="quarter" idx="5"/>
          </p:nvPr>
        </p:nvSpPr>
        <p:spPr/>
        <p:txBody>
          <a:bodyPr/>
          <a:lstStyle/>
          <a:p>
            <a:pPr>
              <a:defRPr/>
            </a:pPr>
            <a:fld id="{0B0FAC4D-CA2F-4F9D-929D-45EDC0DAE649}" type="slidenum">
              <a:rPr lang="en-US" smtClean="0">
                <a:solidFill>
                  <a:prstClr val="black"/>
                </a:solidFill>
              </a:rPr>
              <a:pPr>
                <a:defRPr/>
              </a:pPr>
              <a:t>2</a:t>
            </a:fld>
            <a:endParaRPr lang="en-US">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p:cNvSpPr>
          <p:nvPr>
            <p:ph type="sldImg"/>
          </p:nvPr>
        </p:nvSpPr>
        <p:spPr bwMode="auto">
          <a:noFill/>
          <a:ln>
            <a:solidFill>
              <a:srgbClr val="000000"/>
            </a:solidFill>
            <a:miter lim="800000"/>
            <a:headEnd/>
            <a:tailEnd/>
          </a:ln>
        </p:spPr>
      </p:sp>
      <p:sp>
        <p:nvSpPr>
          <p:cNvPr id="74754"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F3A53041-A4AD-466D-B9CB-5DC12787E319}" type="slidenum">
              <a:rPr lang="en-US" smtClean="0">
                <a:solidFill>
                  <a:prstClr val="black"/>
                </a:solidFill>
              </a:rPr>
              <a:pPr>
                <a:defRPr/>
              </a:pPr>
              <a:t>12</a:t>
            </a:fld>
            <a:endParaRPr lang="en-US">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8" y="744538"/>
            <a:ext cx="6615112" cy="3722687"/>
          </a:xfrm>
        </p:spPr>
      </p:sp>
      <p:sp>
        <p:nvSpPr>
          <p:cNvPr id="3" name="Notes Placeholder 2"/>
          <p:cNvSpPr>
            <a:spLocks noGrp="1"/>
          </p:cNvSpPr>
          <p:nvPr>
            <p:ph type="body" idx="1"/>
          </p:nvPr>
        </p:nvSpPr>
        <p:spPr/>
        <p:txBody>
          <a:bodyPr/>
          <a:lstStyle/>
          <a:p>
            <a:r>
              <a:rPr lang="en-GB" i="1" dirty="0" smtClean="0"/>
              <a:t>Source (slide): 1. WHO.</a:t>
            </a:r>
            <a:r>
              <a:rPr lang="en-GB" i="1" baseline="0" dirty="0" smtClean="0"/>
              <a:t> Mental Health: Schizophrenia website,</a:t>
            </a:r>
            <a:r>
              <a:rPr lang="en-GB" i="1" dirty="0" smtClean="0"/>
              <a:t> 2014; 2. WHO,</a:t>
            </a:r>
            <a:r>
              <a:rPr lang="en-GB" i="1" baseline="0" dirty="0" smtClean="0"/>
              <a:t> 2008, Table 10; 3. </a:t>
            </a:r>
            <a:r>
              <a:rPr lang="en-GB" i="1" dirty="0" smtClean="0"/>
              <a:t>Lehman et al. © American Psychiatric</a:t>
            </a:r>
            <a:r>
              <a:rPr lang="en-GB" i="1" baseline="0" dirty="0" smtClean="0"/>
              <a:t> Association</a:t>
            </a:r>
            <a:r>
              <a:rPr lang="en-GB" i="1" dirty="0" smtClean="0"/>
              <a:t> 2010,</a:t>
            </a:r>
            <a:r>
              <a:rPr lang="en-GB" i="1" baseline="0" dirty="0" smtClean="0"/>
              <a:t> Page 9. </a:t>
            </a:r>
          </a:p>
          <a:p>
            <a:pPr defTabSz="914344" eaLnBrk="1" fontAlgn="auto" hangingPunct="1">
              <a:spcBef>
                <a:spcPts val="0"/>
              </a:spcBef>
              <a:spcAft>
                <a:spcPts val="0"/>
              </a:spcAft>
              <a:defRPr/>
            </a:pPr>
            <a:r>
              <a:rPr lang="en-GB" i="1" dirty="0" smtClean="0"/>
              <a:t>Source (notes): WHO.</a:t>
            </a:r>
            <a:r>
              <a:rPr lang="en-GB" i="1" baseline="0" dirty="0" smtClean="0"/>
              <a:t> Mental Health: Schizophrenia website,</a:t>
            </a:r>
            <a:r>
              <a:rPr lang="en-GB" i="1" dirty="0" smtClean="0"/>
              <a:t> 2014;</a:t>
            </a:r>
            <a:r>
              <a:rPr lang="en-GB" i="1" baseline="0" dirty="0" smtClean="0"/>
              <a:t> </a:t>
            </a:r>
            <a:r>
              <a:rPr lang="en-GB" i="1" dirty="0" smtClean="0"/>
              <a:t>WHO,</a:t>
            </a:r>
            <a:r>
              <a:rPr lang="en-GB" i="1" baseline="0" dirty="0" smtClean="0"/>
              <a:t> 2008, Tables 7 &amp; 10; NIMH. Schizophrenia 2009, Page 1; </a:t>
            </a:r>
            <a:r>
              <a:rPr lang="en-GB" i="1" dirty="0" smtClean="0"/>
              <a:t>Lehman et al. © American Psychiatric</a:t>
            </a:r>
            <a:r>
              <a:rPr lang="en-GB" i="1" baseline="0" dirty="0" smtClean="0"/>
              <a:t> Association</a:t>
            </a:r>
            <a:r>
              <a:rPr lang="en-GB" i="1" dirty="0" smtClean="0"/>
              <a:t> 2010,</a:t>
            </a:r>
            <a:r>
              <a:rPr lang="en-GB" i="1" baseline="0" dirty="0" smtClean="0"/>
              <a:t> Page 9. </a:t>
            </a:r>
          </a:p>
          <a:p>
            <a:endParaRPr lang="en-GB" i="1" baseline="0" dirty="0" smtClean="0"/>
          </a:p>
          <a:p>
            <a:r>
              <a:rPr lang="en-GB" i="0" baseline="0" dirty="0" smtClean="0"/>
              <a:t>Schizophrenia is a chronic brain disorder that affects more than 21 million people worldwide.</a:t>
            </a:r>
            <a:r>
              <a:rPr lang="en-GB" i="0" baseline="30000" dirty="0" smtClean="0"/>
              <a:t>(WHO, 2014;</a:t>
            </a:r>
            <a:r>
              <a:rPr lang="en-GB" i="0" baseline="0" dirty="0" smtClean="0"/>
              <a:t> </a:t>
            </a:r>
            <a:r>
              <a:rPr lang="en-GB" i="0" baseline="30000" dirty="0" smtClean="0"/>
              <a:t>NIMH, 2009) </a:t>
            </a:r>
            <a:r>
              <a:rPr lang="en-GB" i="0" baseline="0" dirty="0" smtClean="0"/>
              <a:t>Schizophrenia is listed among the top ten leading causes of years lived with disability (YLDs) in men (ranked fifth) and women (ranked sixth), accounting for almost 3% of global YLDs.</a:t>
            </a:r>
            <a:r>
              <a:rPr lang="en-GB" i="0" baseline="30000" dirty="0" smtClean="0"/>
              <a:t>(WHO, 2008)</a:t>
            </a:r>
          </a:p>
          <a:p>
            <a:endParaRPr lang="en-GB" i="0" baseline="0" dirty="0" smtClean="0"/>
          </a:p>
          <a:p>
            <a:r>
              <a:rPr lang="en-GB" i="0" baseline="0" dirty="0" smtClean="0"/>
              <a:t>Schizophrenia has an impact on almost all aspects of a patients’ life.</a:t>
            </a:r>
            <a:r>
              <a:rPr lang="en-GB" i="0" baseline="30000" dirty="0" smtClean="0"/>
              <a:t>(Lehman et al. APA, 2010)</a:t>
            </a:r>
          </a:p>
          <a:p>
            <a:endParaRPr lang="en-GB" i="0" baseline="0" dirty="0"/>
          </a:p>
          <a:p>
            <a:r>
              <a:rPr lang="en-GB" dirty="0" smtClean="0"/>
              <a:t>References:</a:t>
            </a:r>
          </a:p>
          <a:p>
            <a:pPr marL="171559" indent="-171559" defTabSz="914344" eaLnBrk="1" fontAlgn="auto" hangingPunct="1">
              <a:spcBef>
                <a:spcPts val="0"/>
              </a:spcBef>
              <a:spcAft>
                <a:spcPts val="0"/>
              </a:spcAft>
              <a:buFont typeface="Arial" panose="020B0604020202020204" pitchFamily="34" charset="0"/>
              <a:buChar char="•"/>
              <a:defRPr/>
            </a:pPr>
            <a:r>
              <a:rPr lang="en-GB" dirty="0" smtClean="0"/>
              <a:t>Lehman</a:t>
            </a:r>
            <a:r>
              <a:rPr lang="en-GB" baseline="0" dirty="0" smtClean="0"/>
              <a:t> AF, Lieberman JA, Dixon LB, et al</a:t>
            </a:r>
            <a:r>
              <a:rPr lang="en-GB" dirty="0" smtClean="0"/>
              <a:t>. Practice Guideline for the treatment of patients with schizophrenia. Second edition.</a:t>
            </a:r>
            <a:r>
              <a:rPr lang="en-GB" baseline="0" dirty="0" smtClean="0"/>
              <a:t> American Psychiatric Association, 2004. © American Psychiatric Association, 2010. Accessed at h</a:t>
            </a:r>
            <a:r>
              <a:rPr lang="en-GB" sz="900" dirty="0">
                <a:latin typeface="Arial" panose="020B0604020202020204" pitchFamily="34" charset="0"/>
                <a:cs typeface="Arial" panose="020B0604020202020204" pitchFamily="34" charset="0"/>
              </a:rPr>
              <a:t>ttp://psychiatryonline.org/pb/assets/raw/sitewide/practice_guidelines/guidelines/schizophrenia.pdf, October 2014. </a:t>
            </a:r>
          </a:p>
          <a:p>
            <a:pPr marL="171559" indent="-171559" defTabSz="914344" eaLnBrk="1" fontAlgn="auto" hangingPunct="1">
              <a:spcBef>
                <a:spcPts val="0"/>
              </a:spcBef>
              <a:spcAft>
                <a:spcPts val="0"/>
              </a:spcAft>
              <a:buFont typeface="Arial" panose="020B0604020202020204" pitchFamily="34" charset="0"/>
              <a:buChar char="•"/>
              <a:defRPr/>
            </a:pPr>
            <a:r>
              <a:rPr lang="en-GB" sz="900" dirty="0">
                <a:latin typeface="Arial" panose="020B0604020202020204" pitchFamily="34" charset="0"/>
                <a:cs typeface="Arial" panose="020B0604020202020204" pitchFamily="34" charset="0"/>
              </a:rPr>
              <a:t>National Institute of Mental Health. Schizophrenia. NIH Publication No. 09-3517. Revised 2009.</a:t>
            </a:r>
            <a:endParaRPr lang="en-GB" dirty="0" smtClean="0"/>
          </a:p>
          <a:p>
            <a:pPr marL="171559" indent="-171559">
              <a:buFont typeface="Arial" panose="020B0604020202020204" pitchFamily="34" charset="0"/>
              <a:buChar char="•"/>
            </a:pPr>
            <a:r>
              <a:rPr lang="en-GB" dirty="0" smtClean="0"/>
              <a:t>World Health Organization (WHO). The Global Burden of Disease</a:t>
            </a:r>
            <a:r>
              <a:rPr lang="en-GB" baseline="0" dirty="0" smtClean="0"/>
              <a:t>. 2004 Update</a:t>
            </a:r>
            <a:r>
              <a:rPr lang="en-GB" dirty="0" smtClean="0"/>
              <a:t>. © World Health Organization</a:t>
            </a:r>
            <a:r>
              <a:rPr lang="en-GB" baseline="0" dirty="0" smtClean="0"/>
              <a:t> 2008.</a:t>
            </a:r>
            <a:endParaRPr lang="en-GB" dirty="0" smtClean="0"/>
          </a:p>
          <a:p>
            <a:pPr marL="171559" indent="-171559">
              <a:buFont typeface="Arial" panose="020B0604020202020204" pitchFamily="34" charset="0"/>
              <a:buChar char="•"/>
            </a:pPr>
            <a:r>
              <a:rPr lang="en-GB" dirty="0" smtClean="0"/>
              <a:t>World Health Organization (WHO). Mental Health: Schizophrenia. Accessed at http://www.who.int/mental_health/management/schizophrenia/en/,</a:t>
            </a:r>
            <a:r>
              <a:rPr lang="en-GB" baseline="0" dirty="0" smtClean="0"/>
              <a:t> October </a:t>
            </a:r>
            <a:r>
              <a:rPr lang="en-GB" dirty="0" smtClean="0"/>
              <a:t>2014.</a:t>
            </a:r>
          </a:p>
          <a:p>
            <a:endParaRPr lang="en-GB" i="0" baseline="0" dirty="0" smtClean="0"/>
          </a:p>
        </p:txBody>
      </p:sp>
      <p:sp>
        <p:nvSpPr>
          <p:cNvPr id="4" name="Slide Number Placeholder 3"/>
          <p:cNvSpPr>
            <a:spLocks noGrp="1"/>
          </p:cNvSpPr>
          <p:nvPr>
            <p:ph type="sldNum" sz="quarter" idx="10"/>
          </p:nvPr>
        </p:nvSpPr>
        <p:spPr/>
        <p:txBody>
          <a:bodyPr/>
          <a:lstStyle/>
          <a:p>
            <a:fld id="{5A30DA07-0486-4231-977F-A24CC1379569}" type="slidenum">
              <a:rPr lang="en-GB" smtClean="0">
                <a:solidFill>
                  <a:prstClr val="black"/>
                </a:solidFill>
              </a:rPr>
              <a:pPr/>
              <a:t>14</a:t>
            </a:fld>
            <a:endParaRPr lang="en-GB" dirty="0">
              <a:solidFill>
                <a:prstClr val="black"/>
              </a:solidFill>
            </a:endParaRPr>
          </a:p>
        </p:txBody>
      </p:sp>
    </p:spTree>
    <p:extLst>
      <p:ext uri="{BB962C8B-B14F-4D97-AF65-F5344CB8AC3E}">
        <p14:creationId xmlns:p14="http://schemas.microsoft.com/office/powerpoint/2010/main" val="14515733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a:xfrm>
            <a:off x="667511" y="4714561"/>
            <a:ext cx="5334066" cy="5212077"/>
          </a:xfrm>
        </p:spPr>
        <p:txBody>
          <a:bodyPr/>
          <a:lstStyle/>
          <a:p>
            <a:pPr>
              <a:defRPr/>
            </a:pPr>
            <a:r>
              <a:rPr lang="en-US" dirty="0" smtClean="0"/>
              <a:t>In the </a:t>
            </a:r>
            <a:r>
              <a:rPr lang="en-US" dirty="0"/>
              <a:t>US Schizophrenia Care and Assessment Program (</a:t>
            </a:r>
            <a:r>
              <a:rPr lang="en-US" dirty="0" smtClean="0"/>
              <a:t>US-SCAP) study, patients with a recent relapse demonstrated a relative relapse risk of 4.23 during the 1-year study (</a:t>
            </a:r>
            <a:r>
              <a:rPr lang="en-US" i="1" dirty="0" smtClean="0"/>
              <a:t>P</a:t>
            </a:r>
            <a:r>
              <a:rPr lang="en-US" dirty="0" smtClean="0"/>
              <a:t>&lt;0.001) compared to patients who experienced no relapse in the previous 6 months</a:t>
            </a:r>
            <a:r>
              <a:rPr lang="en-US" baseline="30000" dirty="0" smtClean="0"/>
              <a:t>1</a:t>
            </a:r>
          </a:p>
          <a:p>
            <a:pPr>
              <a:defRPr/>
            </a:pPr>
            <a:r>
              <a:rPr lang="en-US" dirty="0" smtClean="0"/>
              <a:t>Patients were 18 years of age or older and had been diagnosed with schizophrenia, schizoaffective disorder, or </a:t>
            </a:r>
            <a:r>
              <a:rPr lang="en-US" dirty="0" err="1" smtClean="0"/>
              <a:t>schizophreniform</a:t>
            </a:r>
            <a:r>
              <a:rPr lang="en-US" dirty="0" smtClean="0"/>
              <a:t> disorder based on </a:t>
            </a:r>
            <a:r>
              <a:rPr lang="en-US" i="1" dirty="0"/>
              <a:t>Diagnostic and Statistical Manual of Mental Disorders, Fourth Edition, Text Revision</a:t>
            </a:r>
            <a:r>
              <a:rPr lang="en-US" dirty="0" smtClean="0"/>
              <a:t> (</a:t>
            </a:r>
            <a:r>
              <a:rPr lang="en-US" i="1" dirty="0" smtClean="0"/>
              <a:t>DSM-IV-TR</a:t>
            </a:r>
            <a:r>
              <a:rPr lang="en-US" dirty="0" smtClean="0"/>
              <a:t>) criteria</a:t>
            </a:r>
            <a:r>
              <a:rPr lang="en-US" baseline="30000" dirty="0" smtClean="0"/>
              <a:t>2</a:t>
            </a:r>
          </a:p>
          <a:p>
            <a:pPr>
              <a:defRPr/>
            </a:pPr>
            <a:r>
              <a:rPr lang="en-US" dirty="0"/>
              <a:t>Compared to patients who did not experience </a:t>
            </a:r>
            <a:r>
              <a:rPr lang="en-US" dirty="0" smtClean="0"/>
              <a:t>prior relapse</a:t>
            </a:r>
            <a:r>
              <a:rPr lang="en-US" dirty="0"/>
              <a:t>, patients with prior relapse incurred </a:t>
            </a:r>
            <a:r>
              <a:rPr lang="en-US" dirty="0" smtClean="0"/>
              <a:t>significantly higher </a:t>
            </a:r>
            <a:r>
              <a:rPr lang="en-US" dirty="0"/>
              <a:t>total annual direct mental health care costs </a:t>
            </a:r>
            <a:r>
              <a:rPr lang="en-US" dirty="0" smtClean="0"/>
              <a:t>during the </a:t>
            </a:r>
            <a:r>
              <a:rPr lang="en-US" dirty="0"/>
              <a:t>1-year study period, which were nearly 3 </a:t>
            </a:r>
            <a:r>
              <a:rPr lang="en-US" dirty="0" smtClean="0"/>
              <a:t>times higher </a:t>
            </a:r>
            <a:r>
              <a:rPr lang="en-US" dirty="0"/>
              <a:t>for </a:t>
            </a:r>
            <a:r>
              <a:rPr lang="en-US" dirty="0" smtClean="0"/>
              <a:t>those who relapsed </a:t>
            </a:r>
            <a:r>
              <a:rPr lang="en-US" dirty="0"/>
              <a:t>($</a:t>
            </a:r>
            <a:r>
              <a:rPr lang="en-US" dirty="0" smtClean="0"/>
              <a:t>33,187) compared with </a:t>
            </a:r>
            <a:r>
              <a:rPr lang="en-US" dirty="0"/>
              <a:t>those who did not ($</a:t>
            </a:r>
            <a:r>
              <a:rPr lang="en-US" dirty="0" smtClean="0"/>
              <a:t>11,771, </a:t>
            </a:r>
            <a:r>
              <a:rPr lang="en-US" i="1" dirty="0" smtClean="0"/>
              <a:t>P</a:t>
            </a:r>
            <a:r>
              <a:rPr lang="en-US" dirty="0" smtClean="0"/>
              <a:t>&lt;0.01)</a:t>
            </a:r>
            <a:r>
              <a:rPr lang="en-US" baseline="30000" dirty="0" smtClean="0"/>
              <a:t>2</a:t>
            </a:r>
          </a:p>
          <a:p>
            <a:pPr>
              <a:defRPr/>
            </a:pPr>
            <a:endParaRPr lang="en-US" dirty="0"/>
          </a:p>
          <a:p>
            <a:pPr fontAlgn="auto">
              <a:spcBef>
                <a:spcPts val="0"/>
              </a:spcBef>
              <a:spcAft>
                <a:spcPts val="0"/>
              </a:spcAft>
              <a:defRPr/>
            </a:pPr>
            <a:r>
              <a:rPr lang="en-US" sz="900" b="1" dirty="0">
                <a:solidFill>
                  <a:prstClr val="black"/>
                </a:solidFill>
              </a:rPr>
              <a:t>References</a:t>
            </a:r>
            <a:endParaRPr lang="en-US" sz="900" dirty="0">
              <a:solidFill>
                <a:prstClr val="black"/>
              </a:solidFill>
            </a:endParaRPr>
          </a:p>
          <a:p>
            <a:pPr marL="168513" indent="-168513" fontAlgn="auto">
              <a:spcBef>
                <a:spcPts val="0"/>
              </a:spcBef>
              <a:spcAft>
                <a:spcPts val="0"/>
              </a:spcAft>
              <a:buFont typeface="+mj-lt"/>
              <a:buAutoNum type="arabicPeriod"/>
              <a:defRPr/>
            </a:pPr>
            <a:r>
              <a:rPr lang="en-US" sz="900" dirty="0" err="1">
                <a:solidFill>
                  <a:prstClr val="black"/>
                </a:solidFill>
              </a:rPr>
              <a:t>Ascher-Svanum</a:t>
            </a:r>
            <a:r>
              <a:rPr lang="en-US" sz="900" dirty="0">
                <a:solidFill>
                  <a:prstClr val="black"/>
                </a:solidFill>
              </a:rPr>
              <a:t> H, Zhu B, </a:t>
            </a:r>
            <a:r>
              <a:rPr lang="en-US" sz="900" dirty="0" err="1">
                <a:solidFill>
                  <a:prstClr val="black"/>
                </a:solidFill>
              </a:rPr>
              <a:t>Faries</a:t>
            </a:r>
            <a:r>
              <a:rPr lang="en-US" sz="900" dirty="0">
                <a:solidFill>
                  <a:prstClr val="black"/>
                </a:solidFill>
              </a:rPr>
              <a:t> DE, et al. The cost of relapse and the predictors of relapse in the treatment of schizophrenia. </a:t>
            </a:r>
            <a:r>
              <a:rPr lang="en-US" sz="900" i="1" dirty="0">
                <a:solidFill>
                  <a:prstClr val="black"/>
                </a:solidFill>
              </a:rPr>
              <a:t>BMC Psychiatry</a:t>
            </a:r>
            <a:r>
              <a:rPr lang="en-US" sz="900" dirty="0">
                <a:solidFill>
                  <a:prstClr val="black"/>
                </a:solidFill>
              </a:rPr>
              <a:t>. 2010;10:2 [Additional file 3: Table S3. Logistic regression analyses of relapse predictors for the 1,557 participants and by relapse status].</a:t>
            </a:r>
          </a:p>
          <a:p>
            <a:pPr marL="168513" indent="-168513" fontAlgn="auto">
              <a:spcBef>
                <a:spcPts val="0"/>
              </a:spcBef>
              <a:spcAft>
                <a:spcPts val="0"/>
              </a:spcAft>
              <a:buFont typeface="+mj-lt"/>
              <a:buAutoNum type="arabicPeriod"/>
              <a:defRPr/>
            </a:pPr>
            <a:r>
              <a:rPr lang="en-US" sz="900" dirty="0" err="1">
                <a:solidFill>
                  <a:prstClr val="black"/>
                </a:solidFill>
              </a:rPr>
              <a:t>Ascher-Svanum</a:t>
            </a:r>
            <a:r>
              <a:rPr lang="en-US" sz="900" dirty="0">
                <a:solidFill>
                  <a:prstClr val="black"/>
                </a:solidFill>
              </a:rPr>
              <a:t> H, Zhu B, </a:t>
            </a:r>
            <a:r>
              <a:rPr lang="en-US" sz="900" dirty="0" err="1">
                <a:solidFill>
                  <a:prstClr val="black"/>
                </a:solidFill>
              </a:rPr>
              <a:t>Faries</a:t>
            </a:r>
            <a:r>
              <a:rPr lang="en-US" sz="900" dirty="0">
                <a:solidFill>
                  <a:prstClr val="black"/>
                </a:solidFill>
              </a:rPr>
              <a:t> DE, et al. The cost of relapse and the predictors of relapse in the treatment of schizophrenia. </a:t>
            </a:r>
            <a:r>
              <a:rPr lang="en-US" sz="900" i="1" dirty="0">
                <a:solidFill>
                  <a:prstClr val="black"/>
                </a:solidFill>
              </a:rPr>
              <a:t>BMC Psychiatry</a:t>
            </a:r>
            <a:r>
              <a:rPr lang="en-US" sz="900" dirty="0">
                <a:solidFill>
                  <a:prstClr val="black"/>
                </a:solidFill>
              </a:rPr>
              <a:t>. 2010;10:2.</a:t>
            </a:r>
          </a:p>
          <a:p>
            <a:pPr>
              <a:defRPr/>
            </a:pPr>
            <a:endParaRPr lang="en-US" dirty="0" smtClean="0"/>
          </a:p>
          <a:p>
            <a:pPr marL="454442" lvl="1">
              <a:spcBef>
                <a:spcPts val="0"/>
              </a:spcBef>
              <a:defRPr/>
            </a:pPr>
            <a:endParaRPr lang="en-US" dirty="0" smtClean="0"/>
          </a:p>
        </p:txBody>
      </p:sp>
      <p:sp>
        <p:nvSpPr>
          <p:cNvPr id="4" name="Slide Number Placeholder 3"/>
          <p:cNvSpPr>
            <a:spLocks noGrp="1"/>
          </p:cNvSpPr>
          <p:nvPr>
            <p:ph type="sldNum" sz="quarter" idx="5"/>
          </p:nvPr>
        </p:nvSpPr>
        <p:spPr>
          <a:xfrm>
            <a:off x="3777544" y="9429121"/>
            <a:ext cx="2890039" cy="495825"/>
          </a:xfrm>
        </p:spPr>
        <p:txBody>
          <a:bodyPr/>
          <a:lstStyle/>
          <a:p>
            <a:pPr>
              <a:defRPr/>
            </a:pPr>
            <a:fld id="{BBADB267-B6B5-45B8-9F98-4E1FC301D377}" type="slidenum">
              <a:rPr lang="en-US" smtClean="0">
                <a:solidFill>
                  <a:prstClr val="black"/>
                </a:solidFill>
              </a:rPr>
              <a:pPr>
                <a:defRPr/>
              </a:pPr>
              <a:t>16</a:t>
            </a:fld>
            <a:endParaRPr lang="en-US" dirty="0">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5"/>
          </p:nvPr>
        </p:nvSpPr>
        <p:spPr/>
        <p:txBody>
          <a:bodyPr/>
          <a:lstStyle/>
          <a:p>
            <a:pPr>
              <a:defRPr/>
            </a:pPr>
            <a:fld id="{E2ACD5E7-3D1B-43B6-95E0-8C71E43CEA9A}" type="slidenum">
              <a:rPr lang="en-US" smtClean="0">
                <a:solidFill>
                  <a:prstClr val="black"/>
                </a:solidFill>
              </a:rPr>
              <a:pPr>
                <a:defRPr/>
              </a:pPr>
              <a:t>17</a:t>
            </a:fld>
            <a:endParaRPr lang="en-US">
              <a:solidFill>
                <a:prstClr val="black"/>
              </a:solidFill>
            </a:endParaRPr>
          </a:p>
        </p:txBody>
      </p:sp>
      <p:sp>
        <p:nvSpPr>
          <p:cNvPr id="76802" name="Slide Image Placeholder 11"/>
          <p:cNvSpPr>
            <a:spLocks noGrp="1" noRot="1" noChangeAspect="1"/>
          </p:cNvSpPr>
          <p:nvPr>
            <p:ph type="sldImg"/>
          </p:nvPr>
        </p:nvSpPr>
        <p:spPr bwMode="auto">
          <a:noFill/>
          <a:ln>
            <a:solidFill>
              <a:srgbClr val="000000"/>
            </a:solidFill>
            <a:miter lim="800000"/>
            <a:headEnd/>
            <a:tailEnd/>
          </a:ln>
        </p:spPr>
      </p:sp>
      <p:sp>
        <p:nvSpPr>
          <p:cNvPr id="13" name="Notes Placeholder 12"/>
          <p:cNvSpPr>
            <a:spLocks noGrp="1"/>
          </p:cNvSpPr>
          <p:nvPr>
            <p:ph type="body" idx="1"/>
          </p:nvPr>
        </p:nvSpPr>
        <p:spPr/>
        <p:txBody>
          <a:bodyPr/>
          <a:lstStyle/>
          <a:p>
            <a:pPr>
              <a:defRPr/>
            </a:pPr>
            <a:r>
              <a:rPr lang="en-US" dirty="0"/>
              <a:t>Annual direct medical costs associated with schizophrenia were estimated based on administrative claims data—including a large private claims database and the California Medicaid program database—and compared with demographically/geographically matched control samples (1 case: 3 controls)</a:t>
            </a:r>
          </a:p>
          <a:p>
            <a:pPr>
              <a:defRPr/>
            </a:pPr>
            <a:r>
              <a:rPr lang="en-US" dirty="0"/>
              <a:t>Excess annual direct non–health care costs were estimated for law enforcement, homeless shelters, and research/training related to schizophrenia</a:t>
            </a:r>
          </a:p>
          <a:p>
            <a:pPr>
              <a:defRPr/>
            </a:pPr>
            <a:r>
              <a:rPr lang="en-US" dirty="0"/>
              <a:t>Excess annual indirect costs were estimated for 4 components of productivity loss: unemployment, reduced workplace productivity, premature mortality from suicide, and family caregiving using a human capital approach based on market wages</a:t>
            </a:r>
          </a:p>
          <a:p>
            <a:pPr>
              <a:defRPr/>
            </a:pPr>
            <a:r>
              <a:rPr lang="en-US" dirty="0"/>
              <a:t>All costs </a:t>
            </a:r>
            <a:r>
              <a:rPr lang="en-US" dirty="0" smtClean="0"/>
              <a:t>have been estimated in 2012 US dollars based on 2002 results using US </a:t>
            </a:r>
            <a:r>
              <a:rPr lang="en-US" dirty="0"/>
              <a:t>Medical Care </a:t>
            </a:r>
            <a:r>
              <a:rPr lang="en-US" dirty="0" smtClean="0"/>
              <a:t>Category</a:t>
            </a:r>
          </a:p>
          <a:p>
            <a:pPr>
              <a:defRPr/>
            </a:pPr>
            <a:endParaRPr lang="en-US" dirty="0"/>
          </a:p>
          <a:p>
            <a:pPr fontAlgn="auto">
              <a:spcBef>
                <a:spcPts val="0"/>
              </a:spcBef>
              <a:spcAft>
                <a:spcPts val="0"/>
              </a:spcAft>
              <a:defRPr/>
            </a:pPr>
            <a:r>
              <a:rPr lang="en-US" sz="900" b="1" dirty="0">
                <a:solidFill>
                  <a:prstClr val="black"/>
                </a:solidFill>
              </a:rPr>
              <a:t>Reference</a:t>
            </a:r>
            <a:endParaRPr lang="en-US" sz="900" dirty="0">
              <a:solidFill>
                <a:prstClr val="black"/>
              </a:solidFill>
            </a:endParaRPr>
          </a:p>
          <a:p>
            <a:pPr fontAlgn="auto">
              <a:spcBef>
                <a:spcPts val="0"/>
              </a:spcBef>
              <a:spcAft>
                <a:spcPts val="0"/>
              </a:spcAft>
              <a:defRPr/>
            </a:pPr>
            <a:r>
              <a:rPr lang="en-US" sz="900" dirty="0">
                <a:solidFill>
                  <a:prstClr val="black"/>
                </a:solidFill>
              </a:rPr>
              <a:t>Wu EQ, </a:t>
            </a:r>
            <a:r>
              <a:rPr lang="en-US" sz="900" dirty="0" err="1">
                <a:solidFill>
                  <a:prstClr val="black"/>
                </a:solidFill>
              </a:rPr>
              <a:t>Birnbaum</a:t>
            </a:r>
            <a:r>
              <a:rPr lang="en-US" sz="900" dirty="0">
                <a:solidFill>
                  <a:prstClr val="black"/>
                </a:solidFill>
              </a:rPr>
              <a:t> HG, Shi L, et al. The economic burden of schizophrenia in the United States in 2002. </a:t>
            </a:r>
            <a:r>
              <a:rPr lang="en-US" sz="900" i="1" dirty="0">
                <a:solidFill>
                  <a:prstClr val="black"/>
                </a:solidFill>
              </a:rPr>
              <a:t>J </a:t>
            </a:r>
            <a:r>
              <a:rPr lang="en-US" sz="900" i="1" dirty="0" err="1">
                <a:solidFill>
                  <a:prstClr val="black"/>
                </a:solidFill>
              </a:rPr>
              <a:t>Clin</a:t>
            </a:r>
            <a:r>
              <a:rPr lang="en-US" sz="900" i="1" dirty="0">
                <a:solidFill>
                  <a:prstClr val="black"/>
                </a:solidFill>
              </a:rPr>
              <a:t> Psychiatry</a:t>
            </a:r>
            <a:r>
              <a:rPr lang="en-US" sz="900" dirty="0">
                <a:solidFill>
                  <a:prstClr val="black"/>
                </a:solidFill>
              </a:rPr>
              <a:t>. 2005;66(9):1122-1129.</a:t>
            </a:r>
            <a:endParaRPr lang="en-US" b="1" dirty="0">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p:cNvSpPr>
          <p:nvPr>
            <p:ph type="sldImg"/>
          </p:nvPr>
        </p:nvSpPr>
        <p:spPr bwMode="auto">
          <a:noFill/>
          <a:ln>
            <a:solidFill>
              <a:srgbClr val="000000"/>
            </a:solidFill>
            <a:miter lim="800000"/>
            <a:headEnd/>
            <a:tailEnd/>
          </a:ln>
        </p:spPr>
      </p:sp>
      <p:sp>
        <p:nvSpPr>
          <p:cNvPr id="78850"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The total direct costs for treating schizophrenia in South Korea in 2005 were calculated from National Health Insurance and Medical Aid records. The treated prevalence of schizophrenia in South Korea in 2005 was 0.4% of the population</a:t>
            </a:r>
            <a:r>
              <a:rPr lang="en-US" baseline="30000" dirty="0" smtClean="0"/>
              <a:t>1</a:t>
            </a:r>
          </a:p>
          <a:p>
            <a:r>
              <a:rPr lang="en-US" dirty="0" smtClean="0"/>
              <a:t>When </a:t>
            </a:r>
            <a:r>
              <a:rPr lang="en-US" dirty="0"/>
              <a:t>adjusted for </a:t>
            </a:r>
            <a:r>
              <a:rPr lang="en-US" dirty="0" smtClean="0"/>
              <a:t>inflation, 2005 costs </a:t>
            </a:r>
            <a:r>
              <a:rPr lang="en-US" baseline="0" dirty="0" smtClean="0"/>
              <a:t>equals $652 million in 2013 dollars</a:t>
            </a:r>
            <a:r>
              <a:rPr lang="en-US" baseline="30000" dirty="0" smtClean="0"/>
              <a:t>2</a:t>
            </a:r>
          </a:p>
          <a:p>
            <a:endParaRPr lang="en-US" dirty="0" smtClean="0"/>
          </a:p>
          <a:p>
            <a:pPr marL="0" lvl="2"/>
            <a:r>
              <a:rPr lang="en-US" sz="900" b="1" dirty="0"/>
              <a:t>Reference</a:t>
            </a:r>
          </a:p>
          <a:p>
            <a:pPr marL="224685" lvl="2" indent="-224685">
              <a:buFont typeface="+mj-lt"/>
              <a:buAutoNum type="arabicPeriod"/>
            </a:pPr>
            <a:r>
              <a:rPr lang="en-US" sz="900" dirty="0"/>
              <a:t>Chang SM, Cho SJ, </a:t>
            </a:r>
            <a:r>
              <a:rPr lang="en-US" sz="900" dirty="0" err="1"/>
              <a:t>Jeon</a:t>
            </a:r>
            <a:r>
              <a:rPr lang="en-US" sz="900" dirty="0"/>
              <a:t> HJ, et al. Economic burden of schizophrenia in South Korea. </a:t>
            </a:r>
            <a:r>
              <a:rPr lang="en-US" sz="900" i="1" dirty="0"/>
              <a:t>J Korean Med Sci</a:t>
            </a:r>
            <a:r>
              <a:rPr lang="en-US" sz="900" dirty="0"/>
              <a:t>. 2008;23(2):167-175.</a:t>
            </a:r>
          </a:p>
          <a:p>
            <a:pPr marL="224685" lvl="2" indent="-224685" defTabSz="898740">
              <a:spcBef>
                <a:spcPct val="0"/>
              </a:spcBef>
              <a:buFont typeface="+mj-lt"/>
              <a:buAutoNum type="arabicPeriod"/>
              <a:defRPr/>
            </a:pPr>
            <a:r>
              <a:rPr lang="en-US" dirty="0" smtClean="0"/>
              <a:t>Consumer price index in South Korea. Trading Economics Web site. http://www.tradingeconomics.com/south-korea/consumer-price-index-2005--100-wb-data.html. </a:t>
            </a:r>
            <a:r>
              <a:rPr lang="en-US" sz="1000" dirty="0"/>
              <a:t>Accessed June 17, 2013.</a:t>
            </a:r>
          </a:p>
          <a:p>
            <a:pPr marL="224685" lvl="2" indent="-224685">
              <a:buFont typeface="+mj-lt"/>
              <a:buAutoNum type="arabicPeriod"/>
            </a:pPr>
            <a:endParaRPr lang="en-US" dirty="0" smtClean="0"/>
          </a:p>
        </p:txBody>
      </p:sp>
      <p:sp>
        <p:nvSpPr>
          <p:cNvPr id="4" name="Slide Number Placeholder 3"/>
          <p:cNvSpPr>
            <a:spLocks noGrp="1"/>
          </p:cNvSpPr>
          <p:nvPr>
            <p:ph type="sldNum" sz="quarter" idx="5"/>
          </p:nvPr>
        </p:nvSpPr>
        <p:spPr/>
        <p:txBody>
          <a:bodyPr/>
          <a:lstStyle/>
          <a:p>
            <a:pPr>
              <a:defRPr/>
            </a:pPr>
            <a:fld id="{44656648-5F28-494C-9A0C-552261B6EAEA}" type="slidenum">
              <a:rPr lang="en-US" smtClean="0">
                <a:solidFill>
                  <a:prstClr val="black"/>
                </a:solidFill>
              </a:rPr>
              <a:pPr>
                <a:defRPr/>
              </a:pPr>
              <a:t>18</a:t>
            </a:fld>
            <a:endParaRPr lang="en-US">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defRPr/>
            </a:pPr>
            <a:r>
              <a:rPr lang="en-US" dirty="0" smtClean="0"/>
              <a:t>The financial burden of schizophrenia in Canada in 2004 was calculated using a prevalence-based cost-of-illness approach. </a:t>
            </a:r>
            <a:r>
              <a:rPr lang="en-US" dirty="0"/>
              <a:t>Various sources were used for analysis including published scientific literature, and government reports and documents. When Canadian data sources for patient populations or </a:t>
            </a:r>
            <a:r>
              <a:rPr lang="en-US" dirty="0" smtClean="0"/>
              <a:t>health care </a:t>
            </a:r>
            <a:r>
              <a:rPr lang="en-US" dirty="0"/>
              <a:t>systems data were not available, data from similar countries closely resembling Canada were </a:t>
            </a:r>
            <a:r>
              <a:rPr lang="en-US" dirty="0" smtClean="0"/>
              <a:t>used</a:t>
            </a:r>
            <a:r>
              <a:rPr lang="en-US" baseline="30000" dirty="0" smtClean="0"/>
              <a:t>1</a:t>
            </a:r>
          </a:p>
          <a:p>
            <a:pPr marL="112343" indent="-112343" defTabSz="898740">
              <a:spcBef>
                <a:spcPts val="589"/>
              </a:spcBef>
              <a:buFont typeface="Arial" charset="0"/>
              <a:buChar char="•"/>
              <a:defRPr/>
            </a:pPr>
            <a:r>
              <a:rPr lang="en-US" dirty="0" smtClean="0"/>
              <a:t>When adjusted</a:t>
            </a:r>
            <a:r>
              <a:rPr lang="en-US" baseline="0" dirty="0" smtClean="0"/>
              <a:t> for inflation, </a:t>
            </a:r>
            <a:r>
              <a:rPr lang="en-US" dirty="0" smtClean="0"/>
              <a:t>2004 total costs </a:t>
            </a:r>
            <a:r>
              <a:rPr lang="en-US" baseline="0" dirty="0" smtClean="0"/>
              <a:t>equals $2.4 billion (Canadian) in 2013</a:t>
            </a:r>
            <a:r>
              <a:rPr lang="en-US" baseline="30000" dirty="0" smtClean="0"/>
              <a:t>2</a:t>
            </a:r>
          </a:p>
          <a:p>
            <a:pPr>
              <a:defRPr/>
            </a:pPr>
            <a:endParaRPr lang="en-US" dirty="0" smtClean="0"/>
          </a:p>
          <a:p>
            <a:pPr>
              <a:defRPr/>
            </a:pPr>
            <a:r>
              <a:rPr lang="en-US" sz="900" b="1" dirty="0"/>
              <a:t>References</a:t>
            </a:r>
          </a:p>
          <a:p>
            <a:pPr marL="224685" indent="-224685">
              <a:spcBef>
                <a:spcPts val="0"/>
              </a:spcBef>
              <a:buFont typeface="+mj-lt"/>
              <a:buAutoNum type="arabicPeriod"/>
              <a:defRPr/>
            </a:pPr>
            <a:r>
              <a:rPr lang="en-US" sz="900" dirty="0" err="1"/>
              <a:t>Goeree</a:t>
            </a:r>
            <a:r>
              <a:rPr lang="en-US" sz="900" dirty="0"/>
              <a:t> R, </a:t>
            </a:r>
            <a:r>
              <a:rPr lang="en-US" sz="900" dirty="0" err="1"/>
              <a:t>Farahati</a:t>
            </a:r>
            <a:r>
              <a:rPr lang="en-US" sz="900" dirty="0"/>
              <a:t> F, Burke N, et al. The economic burden of schizophrenia in Canada in 2004. </a:t>
            </a:r>
            <a:r>
              <a:rPr lang="en-US" sz="900" i="1" dirty="0" err="1"/>
              <a:t>Curr</a:t>
            </a:r>
            <a:r>
              <a:rPr lang="en-US" sz="900" i="1" dirty="0"/>
              <a:t> Med Res </a:t>
            </a:r>
            <a:r>
              <a:rPr lang="en-US" sz="900" i="1" dirty="0" err="1"/>
              <a:t>Opin</a:t>
            </a:r>
            <a:r>
              <a:rPr lang="en-US" sz="900" dirty="0"/>
              <a:t>. 2005;21(12):2017-2028.</a:t>
            </a:r>
          </a:p>
          <a:p>
            <a:pPr marL="224685" indent="-224685" defTabSz="898740">
              <a:spcBef>
                <a:spcPts val="0"/>
              </a:spcBef>
              <a:buFont typeface="+mj-lt"/>
              <a:buAutoNum type="arabicPeriod"/>
              <a:defRPr/>
            </a:pPr>
            <a:r>
              <a:rPr lang="en-US" sz="900" dirty="0"/>
              <a:t>Inflation calculator. Bank of Canada Web site. http://www.bankofcanada.ca/rates/related/inflation-calculator. Accessed June 17, 2013.</a:t>
            </a:r>
          </a:p>
          <a:p>
            <a:pPr marL="224685" indent="-224685">
              <a:spcBef>
                <a:spcPts val="0"/>
              </a:spcBef>
              <a:buFont typeface="+mj-lt"/>
              <a:buAutoNum type="arabicPeriod"/>
              <a:defRPr/>
            </a:pPr>
            <a:endParaRPr lang="en-US" sz="900" dirty="0"/>
          </a:p>
        </p:txBody>
      </p:sp>
      <p:sp>
        <p:nvSpPr>
          <p:cNvPr id="4" name="Slide Number Placeholder 3"/>
          <p:cNvSpPr>
            <a:spLocks noGrp="1"/>
          </p:cNvSpPr>
          <p:nvPr>
            <p:ph type="sldNum" sz="quarter" idx="5"/>
          </p:nvPr>
        </p:nvSpPr>
        <p:spPr/>
        <p:txBody>
          <a:bodyPr/>
          <a:lstStyle/>
          <a:p>
            <a:pPr>
              <a:defRPr/>
            </a:pPr>
            <a:fld id="{1E66D855-A975-4A7E-BF68-DEE08E4D0D6C}" type="slidenum">
              <a:rPr lang="en-US" smtClean="0">
                <a:solidFill>
                  <a:prstClr val="black"/>
                </a:solidFill>
              </a:rPr>
              <a:pPr>
                <a:defRPr/>
              </a:pPr>
              <a:t>19</a:t>
            </a:fld>
            <a:endParaRPr lang="en-US">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bodyPr>
          <a:lstStyle/>
          <a:p>
            <a:r>
              <a:rPr lang="en-US" dirty="0" smtClean="0"/>
              <a:t>The costs of medical care for patients with schizophrenia were calculated from the European Cohort Study of Schizophrenia (</a:t>
            </a:r>
            <a:r>
              <a:rPr lang="en-US" dirty="0" err="1" smtClean="0"/>
              <a:t>EuroSC</a:t>
            </a:r>
            <a:r>
              <a:rPr lang="en-US" dirty="0" smtClean="0"/>
              <a:t>). This was a naturalistic, 2-year, follow-up study in patients recruited from France (n=288), Germany (n=618), and the United Kingdom (n=302)</a:t>
            </a:r>
          </a:p>
          <a:p>
            <a:endParaRPr lang="en-US" b="1" dirty="0" smtClean="0"/>
          </a:p>
          <a:p>
            <a:pPr>
              <a:buFont typeface="Arial" charset="0"/>
              <a:buNone/>
            </a:pPr>
            <a:r>
              <a:rPr lang="en-US" sz="900" b="1" dirty="0"/>
              <a:t>Reference</a:t>
            </a:r>
          </a:p>
          <a:p>
            <a:pPr>
              <a:spcBef>
                <a:spcPct val="0"/>
              </a:spcBef>
            </a:pPr>
            <a:r>
              <a:rPr lang="en-US" sz="900" dirty="0" err="1"/>
              <a:t>Heider</a:t>
            </a:r>
            <a:r>
              <a:rPr lang="en-US" sz="900" dirty="0"/>
              <a:t> D, </a:t>
            </a:r>
            <a:r>
              <a:rPr lang="en-US" sz="900" dirty="0" err="1"/>
              <a:t>Bernert</a:t>
            </a:r>
            <a:r>
              <a:rPr lang="en-US" sz="900" dirty="0"/>
              <a:t> S, </a:t>
            </a:r>
            <a:r>
              <a:rPr lang="en-US" sz="900" dirty="0" err="1"/>
              <a:t>König</a:t>
            </a:r>
            <a:r>
              <a:rPr lang="en-US" sz="900" dirty="0"/>
              <a:t> HH, et al. Direct medical mental health care costs of schizophrenia in France, Germany and the United Kingdom–findings from the European Schizophrenia Cohort (</a:t>
            </a:r>
            <a:r>
              <a:rPr lang="en-US" sz="900" dirty="0" err="1"/>
              <a:t>EuroSC</a:t>
            </a:r>
            <a:r>
              <a:rPr lang="en-US" sz="900" dirty="0"/>
              <a:t>). </a:t>
            </a:r>
            <a:r>
              <a:rPr lang="en-US" sz="900" i="1" dirty="0" err="1"/>
              <a:t>Eur</a:t>
            </a:r>
            <a:r>
              <a:rPr lang="en-US" sz="900" i="1" dirty="0"/>
              <a:t> Psychiatry</a:t>
            </a:r>
            <a:r>
              <a:rPr lang="en-US" sz="900" dirty="0"/>
              <a:t>. 2009;24(4):216-224.</a:t>
            </a:r>
          </a:p>
          <a:p>
            <a:pPr>
              <a:buFont typeface="Arial" charset="0"/>
              <a:buNone/>
            </a:pPr>
            <a:endParaRPr lang="en-US" dirty="0" smtClean="0"/>
          </a:p>
        </p:txBody>
      </p:sp>
      <p:sp>
        <p:nvSpPr>
          <p:cNvPr id="4" name="Slide Number Placeholder 3"/>
          <p:cNvSpPr>
            <a:spLocks noGrp="1"/>
          </p:cNvSpPr>
          <p:nvPr>
            <p:ph type="sldNum" sz="quarter" idx="5"/>
          </p:nvPr>
        </p:nvSpPr>
        <p:spPr/>
        <p:txBody>
          <a:bodyPr/>
          <a:lstStyle/>
          <a:p>
            <a:pPr>
              <a:defRPr/>
            </a:pPr>
            <a:fld id="{C4D3A7D3-A0E6-4561-912F-FF6C6A3C9A41}" type="slidenum">
              <a:rPr lang="en-US" smtClean="0">
                <a:solidFill>
                  <a:prstClr val="black"/>
                </a:solidFill>
              </a:rPr>
              <a:pPr>
                <a:defRPr/>
              </a:pPr>
              <a:t>20</a:t>
            </a:fld>
            <a:endParaRPr lang="en-US">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8" y="527050"/>
            <a:ext cx="6615112" cy="3722688"/>
          </a:xfrm>
        </p:spPr>
      </p:sp>
      <p:sp>
        <p:nvSpPr>
          <p:cNvPr id="3" name="Notes Placeholder 2"/>
          <p:cNvSpPr>
            <a:spLocks noGrp="1"/>
          </p:cNvSpPr>
          <p:nvPr>
            <p:ph type="body" idx="1"/>
          </p:nvPr>
        </p:nvSpPr>
        <p:spPr/>
        <p:txBody>
          <a:bodyPr/>
          <a:lstStyle/>
          <a:p>
            <a:pPr>
              <a:defRPr/>
            </a:pPr>
            <a:r>
              <a:rPr lang="en-US" dirty="0" smtClean="0"/>
              <a:t>Patients were randomly selected from current psychiatric caseloads drawn from urban and suburban areas of Leicester, England</a:t>
            </a:r>
          </a:p>
          <a:p>
            <a:pPr>
              <a:defRPr/>
            </a:pPr>
            <a:r>
              <a:rPr lang="en-US" dirty="0" smtClean="0"/>
              <a:t>Patients were included as participants if they had received a diagnosis of schizophrenia according to </a:t>
            </a:r>
            <a:r>
              <a:rPr lang="en-US" i="1" dirty="0" smtClean="0"/>
              <a:t>Diagnostic and Statistical Manual of Mental Diseases, 4th edition </a:t>
            </a:r>
            <a:r>
              <a:rPr lang="en-US" dirty="0" smtClean="0"/>
              <a:t>(</a:t>
            </a:r>
            <a:r>
              <a:rPr lang="en-US" i="1" dirty="0" smtClean="0"/>
              <a:t>DSM-IV</a:t>
            </a:r>
            <a:r>
              <a:rPr lang="en-US" dirty="0" smtClean="0"/>
              <a:t>) criteria and had no other psychosis, were aged 18 to 64 years, and had given their informed consent</a:t>
            </a:r>
          </a:p>
          <a:p>
            <a:pPr>
              <a:defRPr/>
            </a:pPr>
            <a:r>
              <a:rPr lang="en-US" dirty="0" smtClean="0"/>
              <a:t>Relapse was identified retrospectively in this study as the reemergence or aggravation of psychotic symptoms for at least 7 days during the 6 months prior to the study</a:t>
            </a:r>
          </a:p>
          <a:p>
            <a:pPr>
              <a:defRPr/>
            </a:pPr>
            <a:r>
              <a:rPr lang="en-US" dirty="0" smtClean="0"/>
              <a:t>In addition to instances of relapse identified by clinical staff, recorded changes in mental state were regarded as significant and amounting to relapse if there was a clearly documented assessment of a relapse. A change in management, as appropriate, might also have occurred, and not all relapses led to readmission. Relapse could thus be identified in cases of patients who had been admitted to a hospital in the past 6 months, who had consulted their psychiatrist and had had their medication changed for deterioration in their condition, or who had had an increase in intensive support at home from the community mental health team. A planned hospital admission was not classified as a relapse</a:t>
            </a:r>
          </a:p>
          <a:p>
            <a:pPr>
              <a:defRPr/>
            </a:pPr>
            <a:r>
              <a:rPr lang="en-US" dirty="0" smtClean="0"/>
              <a:t>Patients who relapsed demonstrated significantly higher expenditures in inpatient care, outpatient psychiatric visits, and visits by psychiatrists</a:t>
            </a:r>
          </a:p>
          <a:p>
            <a:pPr>
              <a:defRPr/>
            </a:pPr>
            <a:r>
              <a:rPr lang="en-US" dirty="0" smtClean="0"/>
              <a:t>Higher costs in day care center visits were seen in patients who did not relapse</a:t>
            </a:r>
          </a:p>
          <a:p>
            <a:pPr>
              <a:defRPr/>
            </a:pPr>
            <a:endParaRPr lang="en-US" b="1" dirty="0" smtClean="0"/>
          </a:p>
          <a:p>
            <a:pPr>
              <a:defRPr/>
            </a:pPr>
            <a:r>
              <a:rPr lang="en-US" sz="900" b="1" dirty="0"/>
              <a:t>Reference</a:t>
            </a:r>
            <a:endParaRPr lang="en-US" sz="900" dirty="0"/>
          </a:p>
          <a:p>
            <a:pPr>
              <a:defRPr/>
            </a:pPr>
            <a:r>
              <a:rPr lang="en-US" sz="900" dirty="0"/>
              <a:t>Almond S, Knapp M, Francois C, </a:t>
            </a:r>
            <a:r>
              <a:rPr lang="en-US" sz="900" dirty="0" err="1"/>
              <a:t>Toumi</a:t>
            </a:r>
            <a:r>
              <a:rPr lang="en-US" sz="900" dirty="0"/>
              <a:t> M, </a:t>
            </a:r>
            <a:r>
              <a:rPr lang="en-US" sz="900" dirty="0" err="1"/>
              <a:t>Brugha</a:t>
            </a:r>
            <a:r>
              <a:rPr lang="en-US" sz="900" dirty="0"/>
              <a:t> T. Relapse in schizophrenia: costs, clinical outcomes and quality of life. </a:t>
            </a:r>
            <a:r>
              <a:rPr lang="en-US" sz="900" i="1" dirty="0"/>
              <a:t>Br J Psychiatry</a:t>
            </a:r>
            <a:r>
              <a:rPr lang="en-US" sz="900" dirty="0"/>
              <a:t>. 2004;184:346-351.</a:t>
            </a:r>
          </a:p>
          <a:p>
            <a:endParaRPr lang="en-US" dirty="0"/>
          </a:p>
        </p:txBody>
      </p:sp>
      <p:sp>
        <p:nvSpPr>
          <p:cNvPr id="4" name="Slide Number Placeholder 3"/>
          <p:cNvSpPr>
            <a:spLocks noGrp="1"/>
          </p:cNvSpPr>
          <p:nvPr>
            <p:ph type="sldNum" sz="quarter" idx="10"/>
          </p:nvPr>
        </p:nvSpPr>
        <p:spPr/>
        <p:txBody>
          <a:bodyPr/>
          <a:lstStyle/>
          <a:p>
            <a:pPr>
              <a:defRPr/>
            </a:pPr>
            <a:fld id="{F4F2BE24-24BF-474A-A144-AFFAD38D46DE}" type="slidenum">
              <a:rPr lang="en-US" smtClean="0">
                <a:solidFill>
                  <a:prstClr val="black"/>
                </a:solidFill>
              </a:rPr>
              <a:pPr>
                <a:defRPr/>
              </a:pPr>
              <a:t>21</a:t>
            </a:fld>
            <a:endParaRPr lang="en-US" dirty="0">
              <a:solidFill>
                <a:prstClr val="black"/>
              </a:solidFill>
            </a:endParaRPr>
          </a:p>
        </p:txBody>
      </p:sp>
    </p:spTree>
    <p:extLst>
      <p:ext uri="{BB962C8B-B14F-4D97-AF65-F5344CB8AC3E}">
        <p14:creationId xmlns:p14="http://schemas.microsoft.com/office/powerpoint/2010/main" val="17435430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wrap="square" numCol="1" anchor="t" anchorCtr="0" compatLnSpc="1">
            <a:prstTxWarp prst="textNoShape">
              <a:avLst/>
            </a:prstTxWarp>
          </a:bodyPr>
          <a:lstStyle/>
          <a:p>
            <a:r>
              <a:rPr lang="en-US" dirty="0" smtClean="0"/>
              <a:t>Data were drawn from a large, multisite, 3-year, </a:t>
            </a:r>
            <a:r>
              <a:rPr lang="en-US" dirty="0" err="1" smtClean="0"/>
              <a:t>noninterventional</a:t>
            </a:r>
            <a:r>
              <a:rPr lang="en-US" dirty="0" smtClean="0"/>
              <a:t> study of patients with schizophrenia enrolled in the United States Schizophrenia Care and Assessment Program (US-SCAP), conducted between 1997 and 2003. Participants were treated in various mental health treatment systems, including Veterans Affairs (VA) hospitals, community mental health centers, community and state hospitals, and university health care service systems. Most patients in the study were covered by Medicare/Medicaid (81%), while those remaining were covered by the VA (6%), by private insurance (4%), or were uninsured (7%). Total costs over a 1-year period for mental health services and component costs (psychiatric hospitalizations, antipsychotic medications, other psychotropic medications, day treatment, emergency psychiatric services, psychosocial/rehabilitation group therapy, individual therapy, medication management, and case management) were calculated for 1557 patients with complete medical information. Patients were enrolled regardless of psychiatric or medical comorbidity, use of concomitant medications, or presence of behavioral problems</a:t>
            </a:r>
          </a:p>
          <a:p>
            <a:endParaRPr lang="en-US" dirty="0" smtClean="0"/>
          </a:p>
          <a:p>
            <a:pPr>
              <a:buFont typeface="Arial" charset="0"/>
              <a:buNone/>
            </a:pPr>
            <a:r>
              <a:rPr lang="en-US" sz="900" b="1" dirty="0">
                <a:solidFill>
                  <a:srgbClr val="000000"/>
                </a:solidFill>
                <a:cs typeface="Calibri"/>
              </a:rPr>
              <a:t>Reference</a:t>
            </a:r>
          </a:p>
          <a:p>
            <a:pPr>
              <a:spcBef>
                <a:spcPct val="0"/>
              </a:spcBef>
            </a:pPr>
            <a:r>
              <a:rPr lang="en-US" sz="900" dirty="0">
                <a:solidFill>
                  <a:srgbClr val="000000"/>
                </a:solidFill>
                <a:cs typeface="Calibri"/>
              </a:rPr>
              <a:t>Zhu B, </a:t>
            </a:r>
            <a:r>
              <a:rPr lang="en-US" sz="900" dirty="0" err="1">
                <a:solidFill>
                  <a:srgbClr val="000000"/>
                </a:solidFill>
                <a:cs typeface="Calibri"/>
              </a:rPr>
              <a:t>Ascher-Svanum</a:t>
            </a:r>
            <a:r>
              <a:rPr lang="en-US" sz="900" dirty="0">
                <a:solidFill>
                  <a:srgbClr val="000000"/>
                </a:solidFill>
                <a:cs typeface="Calibri"/>
              </a:rPr>
              <a:t> H, </a:t>
            </a:r>
            <a:r>
              <a:rPr lang="en-US" sz="900" dirty="0" err="1">
                <a:solidFill>
                  <a:srgbClr val="000000"/>
                </a:solidFill>
                <a:cs typeface="Calibri"/>
              </a:rPr>
              <a:t>Faries</a:t>
            </a:r>
            <a:r>
              <a:rPr lang="en-US" sz="900" dirty="0">
                <a:solidFill>
                  <a:srgbClr val="000000"/>
                </a:solidFill>
                <a:cs typeface="Calibri"/>
              </a:rPr>
              <a:t> DE, </a:t>
            </a:r>
            <a:r>
              <a:rPr lang="en-US" sz="900" dirty="0" err="1">
                <a:solidFill>
                  <a:srgbClr val="000000"/>
                </a:solidFill>
                <a:cs typeface="Calibri"/>
              </a:rPr>
              <a:t>Peng</a:t>
            </a:r>
            <a:r>
              <a:rPr lang="en-US" sz="900" dirty="0">
                <a:solidFill>
                  <a:srgbClr val="000000"/>
                </a:solidFill>
                <a:cs typeface="Calibri"/>
              </a:rPr>
              <a:t> X, </a:t>
            </a:r>
            <a:r>
              <a:rPr lang="en-US" sz="900" dirty="0" err="1">
                <a:solidFill>
                  <a:srgbClr val="000000"/>
                </a:solidFill>
                <a:cs typeface="Calibri"/>
              </a:rPr>
              <a:t>Salkever</a:t>
            </a:r>
            <a:r>
              <a:rPr lang="en-US" sz="900" dirty="0">
                <a:solidFill>
                  <a:srgbClr val="000000"/>
                </a:solidFill>
                <a:cs typeface="Calibri"/>
              </a:rPr>
              <a:t> D, Slade EP. Costs of treating patients with schizophrenia who have illness-related crisis events. </a:t>
            </a:r>
            <a:r>
              <a:rPr lang="en-US" sz="900" i="1" dirty="0">
                <a:solidFill>
                  <a:srgbClr val="000000"/>
                </a:solidFill>
                <a:cs typeface="Calibri"/>
              </a:rPr>
              <a:t>BMC Psychiatry</a:t>
            </a:r>
            <a:r>
              <a:rPr lang="en-US" sz="900" dirty="0">
                <a:solidFill>
                  <a:srgbClr val="000000"/>
                </a:solidFill>
                <a:cs typeface="Calibri"/>
              </a:rPr>
              <a:t>. 2008;8:72. </a:t>
            </a:r>
          </a:p>
        </p:txBody>
      </p:sp>
      <p:sp>
        <p:nvSpPr>
          <p:cNvPr id="4" name="Slide Number Placeholder 3"/>
          <p:cNvSpPr>
            <a:spLocks noGrp="1"/>
          </p:cNvSpPr>
          <p:nvPr>
            <p:ph type="sldNum" sz="quarter" idx="5"/>
          </p:nvPr>
        </p:nvSpPr>
        <p:spPr/>
        <p:txBody>
          <a:bodyPr/>
          <a:lstStyle/>
          <a:p>
            <a:pPr>
              <a:defRPr/>
            </a:pPr>
            <a:fld id="{903CB845-8541-4B98-B5D0-83BAD74D2463}" type="slidenum">
              <a:rPr lang="en-US" smtClean="0">
                <a:solidFill>
                  <a:prstClr val="black"/>
                </a:solidFill>
              </a:rPr>
              <a:pPr>
                <a:defRPr/>
              </a:pPr>
              <a:t>22</a:t>
            </a:fld>
            <a:endParaRPr lang="en-US" dirty="0">
              <a:solidFill>
                <a:prstClr val="black"/>
              </a:solidFill>
            </a:endParaRPr>
          </a:p>
        </p:txBody>
      </p:sp>
      <p:sp>
        <p:nvSpPr>
          <p:cNvPr id="87043" name="Slide Image Placeholder 7"/>
          <p:cNvSpPr>
            <a:spLocks noGrp="1" noRot="1" noChangeAspect="1"/>
          </p:cNvSpPr>
          <p:nvPr>
            <p:ph type="sldImg"/>
          </p:nvPr>
        </p:nvSpPr>
        <p:spPr bwMode="auto">
          <a:noFill/>
          <a:ln>
            <a:solidFill>
              <a:srgbClr val="000000"/>
            </a:solidFill>
            <a:miter lim="800000"/>
            <a:headEnd/>
            <a:tailEnd/>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00" y="744538"/>
            <a:ext cx="6618288" cy="3724275"/>
          </a:xfrm>
        </p:spPr>
      </p:sp>
      <p:sp>
        <p:nvSpPr>
          <p:cNvPr id="3" name="Notes Placeholder 2"/>
          <p:cNvSpPr>
            <a:spLocks noGrp="1"/>
          </p:cNvSpPr>
          <p:nvPr>
            <p:ph type="body" idx="1"/>
          </p:nvPr>
        </p:nvSpPr>
        <p:spPr/>
        <p:txBody>
          <a:bodyPr/>
          <a:lstStyle/>
          <a:p>
            <a:pPr defTabSz="959072">
              <a:defRPr/>
            </a:pPr>
            <a:r>
              <a:rPr lang="en-US" b="1" noProof="0" dirty="0" smtClean="0">
                <a:solidFill>
                  <a:prstClr val="black">
                    <a:lumMod val="75000"/>
                  </a:prstClr>
                </a:solidFill>
              </a:rPr>
              <a:t>Key message: </a:t>
            </a:r>
            <a:r>
              <a:rPr lang="en-US" b="1" noProof="0" dirty="0" smtClean="0"/>
              <a:t>Schizophrenia negatively impacts many different aspects of the lives of both patients and their caregivers (e.g. economic, physical health, social aspects) </a:t>
            </a:r>
          </a:p>
          <a:p>
            <a:pPr defTabSz="959072">
              <a:defRPr/>
            </a:pPr>
            <a:endParaRPr lang="en-US" b="1" noProof="0" dirty="0" smtClean="0">
              <a:solidFill>
                <a:prstClr val="black">
                  <a:lumMod val="75000"/>
                </a:prstClr>
              </a:solidFill>
            </a:endParaRPr>
          </a:p>
          <a:p>
            <a:pPr defTabSz="959072">
              <a:defRPr/>
            </a:pPr>
            <a:r>
              <a:rPr lang="en-US" b="1" noProof="0" dirty="0" smtClean="0">
                <a:solidFill>
                  <a:prstClr val="black">
                    <a:lumMod val="75000"/>
                  </a:prstClr>
                </a:solidFill>
              </a:rPr>
              <a:t>Background</a:t>
            </a:r>
          </a:p>
          <a:p>
            <a:pPr marL="283521" indent="-283521" defTabSz="959072">
              <a:buFont typeface="Arial" panose="020B0604020202020204" pitchFamily="34" charset="0"/>
              <a:buChar char="•"/>
              <a:defRPr/>
            </a:pPr>
            <a:r>
              <a:rPr lang="en-US" b="0" noProof="0" dirty="0" smtClean="0">
                <a:solidFill>
                  <a:prstClr val="black">
                    <a:lumMod val="75000"/>
                  </a:prstClr>
                </a:solidFill>
              </a:rPr>
              <a:t>A community survey </a:t>
            </a:r>
            <a:r>
              <a:rPr lang="en-US" noProof="0" dirty="0" smtClean="0">
                <a:solidFill>
                  <a:prstClr val="black">
                    <a:lumMod val="75000"/>
                  </a:prstClr>
                </a:solidFill>
              </a:rPr>
              <a:t>that</a:t>
            </a:r>
            <a:r>
              <a:rPr lang="en-US" b="1" noProof="0" dirty="0" smtClean="0">
                <a:solidFill>
                  <a:prstClr val="black">
                    <a:lumMod val="75000"/>
                  </a:prstClr>
                </a:solidFill>
              </a:rPr>
              <a:t> </a:t>
            </a:r>
            <a:r>
              <a:rPr lang="en-US" b="0" noProof="0" dirty="0" smtClean="0">
                <a:solidFill>
                  <a:prstClr val="black">
                    <a:lumMod val="75000"/>
                  </a:prstClr>
                </a:solidFill>
              </a:rPr>
              <a:t>included 697 caregivers and 439 patients with</a:t>
            </a:r>
            <a:r>
              <a:rPr lang="en-US" b="0" baseline="0" noProof="0" dirty="0" smtClean="0">
                <a:solidFill>
                  <a:prstClr val="black">
                    <a:lumMod val="75000"/>
                  </a:prstClr>
                </a:solidFill>
              </a:rPr>
              <a:t> schizophrenia </a:t>
            </a:r>
            <a:r>
              <a:rPr lang="en-US" noProof="0" dirty="0" smtClean="0">
                <a:solidFill>
                  <a:prstClr val="black">
                    <a:lumMod val="75000"/>
                  </a:prstClr>
                </a:solidFill>
              </a:rPr>
              <a:t>identified the top 10 negative impacts of schizophrenia in descending order of frequency, as listed on this slide. </a:t>
            </a:r>
          </a:p>
          <a:p>
            <a:pPr marL="283521" indent="-283521" defTabSz="959072">
              <a:buFont typeface="Arial" panose="020B0604020202020204" pitchFamily="34" charset="0"/>
              <a:buChar char="•"/>
              <a:defRPr/>
            </a:pPr>
            <a:r>
              <a:rPr lang="en-US" noProof="0" dirty="0" smtClean="0">
                <a:solidFill>
                  <a:prstClr val="black">
                    <a:lumMod val="75000"/>
                  </a:prstClr>
                </a:solidFill>
              </a:rPr>
              <a:t>Patients </a:t>
            </a:r>
            <a:r>
              <a:rPr lang="en-US" b="0" baseline="0" noProof="0" dirty="0" smtClean="0">
                <a:solidFill>
                  <a:prstClr val="black">
                    <a:lumMod val="75000"/>
                  </a:prstClr>
                </a:solidFill>
              </a:rPr>
              <a:t>and caregivers have varying and at times conflicting perspectives and expectations, which need to be reconciled to achieve balance.</a:t>
            </a:r>
          </a:p>
          <a:p>
            <a:pPr marL="737155" lvl="1" indent="-283521" defTabSz="959072">
              <a:buFont typeface="Arial" panose="020B0604020202020204" pitchFamily="34" charset="0"/>
              <a:buChar char="•"/>
              <a:defRPr/>
            </a:pPr>
            <a:r>
              <a:rPr lang="en-US" b="0" baseline="0" noProof="0" dirty="0" smtClean="0">
                <a:solidFill>
                  <a:prstClr val="black">
                    <a:lumMod val="75000"/>
                  </a:prstClr>
                </a:solidFill>
              </a:rPr>
              <a:t>For example, critical issues caregivers ranked as significant in contributing to the disease burden included ‘non-compliance and treatment adherence issues’, ‘lack of motivation and self-care’, and ‘co-morbid substance abuse’</a:t>
            </a:r>
          </a:p>
          <a:p>
            <a:pPr marL="737155" lvl="1" indent="-283521" defTabSz="959072">
              <a:buFont typeface="Arial" panose="020B0604020202020204" pitchFamily="34" charset="0"/>
              <a:buChar char="•"/>
              <a:defRPr/>
            </a:pPr>
            <a:r>
              <a:rPr lang="en-US" b="0" baseline="0" noProof="0" dirty="0" smtClean="0">
                <a:solidFill>
                  <a:prstClr val="black">
                    <a:lumMod val="75000"/>
                  </a:prstClr>
                </a:solidFill>
              </a:rPr>
              <a:t>Patients perceived different issues to be significant problems, such as ‘access to more effective and better tolerated medications’, ‘commitment to having to take medications indefinitely’ and ‘</a:t>
            </a:r>
            <a:r>
              <a:rPr lang="en-US" b="0" baseline="0" noProof="0" dirty="0" err="1" smtClean="0">
                <a:solidFill>
                  <a:prstClr val="black">
                    <a:lumMod val="75000"/>
                  </a:prstClr>
                </a:solidFill>
              </a:rPr>
              <a:t>QOL</a:t>
            </a:r>
            <a:r>
              <a:rPr lang="en-US" b="0" baseline="0" noProof="0" dirty="0" smtClean="0">
                <a:solidFill>
                  <a:prstClr val="black">
                    <a:lumMod val="75000"/>
                  </a:prstClr>
                </a:solidFill>
              </a:rPr>
              <a:t> and better functioning’ </a:t>
            </a:r>
          </a:p>
          <a:p>
            <a:pPr marL="186354" indent="-186354" defTabSz="959072">
              <a:buFont typeface="Arial" panose="020B0604020202020204" pitchFamily="34" charset="0"/>
              <a:buChar char="•"/>
              <a:defRPr/>
            </a:pPr>
            <a:endParaRPr lang="en-US" noProof="0" dirty="0" smtClean="0">
              <a:solidFill>
                <a:prstClr val="black"/>
              </a:solidFill>
            </a:endParaRPr>
          </a:p>
          <a:p>
            <a:pPr defTabSz="959072">
              <a:defRPr/>
            </a:pPr>
            <a:r>
              <a:rPr lang="en-US" b="1" noProof="0" dirty="0" smtClean="0">
                <a:solidFill>
                  <a:prstClr val="black"/>
                </a:solidFill>
              </a:rPr>
              <a:t>Reference</a:t>
            </a:r>
          </a:p>
          <a:p>
            <a:pPr defTabSz="959072">
              <a:defRPr/>
            </a:pPr>
            <a:r>
              <a:rPr lang="en-US" noProof="0" dirty="0" err="1" smtClean="0">
                <a:solidFill>
                  <a:prstClr val="black">
                    <a:lumMod val="75000"/>
                  </a:prstClr>
                </a:solidFill>
              </a:rPr>
              <a:t>Awad</a:t>
            </a:r>
            <a:r>
              <a:rPr lang="en-US" noProof="0" dirty="0" smtClean="0">
                <a:solidFill>
                  <a:prstClr val="black">
                    <a:lumMod val="75000"/>
                  </a:prstClr>
                </a:solidFill>
              </a:rPr>
              <a:t> AG, </a:t>
            </a:r>
            <a:r>
              <a:rPr lang="en-US" noProof="0" dirty="0" err="1" smtClean="0">
                <a:solidFill>
                  <a:prstClr val="black">
                    <a:lumMod val="75000"/>
                  </a:prstClr>
                </a:solidFill>
              </a:rPr>
              <a:t>Voruganti</a:t>
            </a:r>
            <a:r>
              <a:rPr lang="en-US" noProof="0" dirty="0" smtClean="0">
                <a:solidFill>
                  <a:prstClr val="black">
                    <a:lumMod val="75000"/>
                  </a:prstClr>
                </a:solidFill>
              </a:rPr>
              <a:t> LN</a:t>
            </a:r>
            <a:r>
              <a:rPr lang="en-US" noProof="0" dirty="0" smtClean="0">
                <a:solidFill>
                  <a:prstClr val="black"/>
                </a:solidFill>
              </a:rPr>
              <a:t>. </a:t>
            </a:r>
            <a:r>
              <a:rPr lang="en-US" i="1" noProof="0" dirty="0" err="1" smtClean="0">
                <a:solidFill>
                  <a:prstClr val="black"/>
                </a:solidFill>
              </a:rPr>
              <a:t>Pharmacoeconomics</a:t>
            </a:r>
            <a:r>
              <a:rPr lang="en-US" noProof="0" dirty="0" smtClean="0">
                <a:solidFill>
                  <a:prstClr val="black"/>
                </a:solidFill>
              </a:rPr>
              <a:t>. 2008;26(2):149–62.</a:t>
            </a:r>
          </a:p>
          <a:p>
            <a:pPr defTabSz="959072">
              <a:defRPr/>
            </a:pPr>
            <a:endParaRPr lang="en-US" noProof="0" dirty="0" smtClean="0">
              <a:solidFill>
                <a:prstClr val="black"/>
              </a:solidFill>
            </a:endParaRPr>
          </a:p>
          <a:p>
            <a:endParaRPr lang="en-US" noProof="0" dirty="0"/>
          </a:p>
        </p:txBody>
      </p:sp>
      <p:sp>
        <p:nvSpPr>
          <p:cNvPr id="4" name="Slide Number Placeholder 3"/>
          <p:cNvSpPr>
            <a:spLocks noGrp="1"/>
          </p:cNvSpPr>
          <p:nvPr>
            <p:ph type="sldNum" sz="quarter" idx="10"/>
          </p:nvPr>
        </p:nvSpPr>
        <p:spPr/>
        <p:txBody>
          <a:bodyPr/>
          <a:lstStyle/>
          <a:p>
            <a:fld id="{4744E816-5A9D-4A73-B2E3-141BFF43CCDF}" type="slidenum">
              <a:rPr lang="en-GB" smtClean="0">
                <a:solidFill>
                  <a:prstClr val="black"/>
                </a:solidFill>
              </a:rPr>
              <a:pPr/>
              <a:t>4</a:t>
            </a:fld>
            <a:endParaRPr lang="en-GB">
              <a:solidFill>
                <a:prstClr val="black"/>
              </a:solidFill>
            </a:endParaRPr>
          </a:p>
        </p:txBody>
      </p:sp>
    </p:spTree>
    <p:extLst>
      <p:ext uri="{BB962C8B-B14F-4D97-AF65-F5344CB8AC3E}">
        <p14:creationId xmlns:p14="http://schemas.microsoft.com/office/powerpoint/2010/main" val="35303658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00" y="744538"/>
            <a:ext cx="6618288" cy="3724275"/>
          </a:xfrm>
        </p:spPr>
      </p:sp>
      <p:sp>
        <p:nvSpPr>
          <p:cNvPr id="3" name="Notes Placeholder 2"/>
          <p:cNvSpPr>
            <a:spLocks noGrp="1"/>
          </p:cNvSpPr>
          <p:nvPr>
            <p:ph type="body" idx="1"/>
          </p:nvPr>
        </p:nvSpPr>
        <p:spPr/>
        <p:txBody>
          <a:bodyPr/>
          <a:lstStyle/>
          <a:p>
            <a:r>
              <a:rPr lang="en-US" b="1" noProof="0" dirty="0" smtClean="0"/>
              <a:t>Key message: </a:t>
            </a:r>
            <a:r>
              <a:rPr lang="en-US" sz="1000" b="1" dirty="0"/>
              <a:t>Decreases in the quality of life of caregivers </a:t>
            </a:r>
            <a:r>
              <a:rPr lang="en-US" b="1" dirty="0"/>
              <a:t>may be associated with the burden of being a caregiver, lack of social support, course of the disease, and problems with family relationships</a:t>
            </a:r>
          </a:p>
          <a:p>
            <a:endParaRPr lang="en-US" b="1" dirty="0"/>
          </a:p>
          <a:p>
            <a:pPr defTabSz="907268" eaLnBrk="1" fontAlgn="auto" hangingPunct="1">
              <a:spcBef>
                <a:spcPts val="0"/>
              </a:spcBef>
              <a:spcAft>
                <a:spcPts val="0"/>
              </a:spcAft>
              <a:defRPr/>
            </a:pPr>
            <a:r>
              <a:rPr lang="en-US" sz="1000" b="1" dirty="0" err="1"/>
              <a:t>Background</a:t>
            </a:r>
            <a:r>
              <a:rPr lang="en-US" sz="1000" b="1" baseline="30000" dirty="0" err="1"/>
              <a:t>2</a:t>
            </a:r>
            <a:endParaRPr lang="en-US" sz="1000" b="1" dirty="0"/>
          </a:p>
          <a:p>
            <a:pPr marL="170113" indent="-170113" defTabSz="907268" eaLnBrk="1" fontAlgn="auto" hangingPunct="1">
              <a:spcBef>
                <a:spcPts val="0"/>
              </a:spcBef>
              <a:spcAft>
                <a:spcPts val="0"/>
              </a:spcAft>
              <a:buFont typeface="Arial" panose="020B0604020202020204" pitchFamily="34" charset="0"/>
              <a:buChar char="•"/>
              <a:defRPr/>
            </a:pPr>
            <a:r>
              <a:rPr lang="en-US" sz="1000" dirty="0"/>
              <a:t>Literature review of 37 studies (</a:t>
            </a:r>
            <a:r>
              <a:rPr lang="en-US" dirty="0"/>
              <a:t>1998–2008) that assessed factors associated with the quality of life of caregivers of people with schizophrenia</a:t>
            </a:r>
          </a:p>
          <a:p>
            <a:pPr marL="170113" indent="-170113" defTabSz="907268" eaLnBrk="1" fontAlgn="auto" hangingPunct="1">
              <a:spcBef>
                <a:spcPts val="0"/>
              </a:spcBef>
              <a:spcAft>
                <a:spcPts val="0"/>
              </a:spcAft>
              <a:buFont typeface="Arial" panose="020B0604020202020204" pitchFamily="34" charset="0"/>
              <a:buChar char="•"/>
              <a:defRPr/>
            </a:pPr>
            <a:r>
              <a:rPr lang="en-US" dirty="0"/>
              <a:t>A systematic search was carried out using the following electronic databases: MEDLINE via PubMed, Web of Science, and </a:t>
            </a:r>
            <a:r>
              <a:rPr lang="en-US" dirty="0" err="1"/>
              <a:t>PsycINFO</a:t>
            </a:r>
            <a:r>
              <a:rPr lang="en-US" dirty="0"/>
              <a:t>. The following keywords were used: “quality of life”, “burden”, “schizophrenia”, “families”, “caregivers”, and a combination of these</a:t>
            </a:r>
          </a:p>
          <a:p>
            <a:pPr marL="170113" indent="-170113" defTabSz="907268" eaLnBrk="1" fontAlgn="auto" hangingPunct="1">
              <a:spcBef>
                <a:spcPts val="0"/>
              </a:spcBef>
              <a:spcAft>
                <a:spcPts val="0"/>
              </a:spcAft>
              <a:buFont typeface="Arial" panose="020B0604020202020204" pitchFamily="34" charset="0"/>
              <a:buChar char="•"/>
              <a:defRPr/>
            </a:pPr>
            <a:r>
              <a:rPr lang="en-US" dirty="0"/>
              <a:t>Despite differences between countries, studies carried out in different parts of the world show similar outcomes</a:t>
            </a:r>
          </a:p>
          <a:p>
            <a:pPr marL="170113" indent="-170113" defTabSz="907268" eaLnBrk="1" fontAlgn="auto" hangingPunct="1">
              <a:spcBef>
                <a:spcPts val="0"/>
              </a:spcBef>
              <a:spcAft>
                <a:spcPts val="0"/>
              </a:spcAft>
              <a:buFont typeface="Arial" panose="020B0604020202020204" pitchFamily="34" charset="0"/>
              <a:buChar char="•"/>
              <a:defRPr/>
            </a:pPr>
            <a:r>
              <a:rPr lang="en-US" dirty="0"/>
              <a:t>Evidence suggest that physical, emotional, and economic distress negatively affect caregivers’ </a:t>
            </a:r>
            <a:r>
              <a:rPr lang="en-US" dirty="0" err="1"/>
              <a:t>QoL</a:t>
            </a:r>
            <a:r>
              <a:rPr lang="en-US" dirty="0"/>
              <a:t> as a result of a number of unfulfilled needs, such as restoration of patient functioning in family and social roles, economic burden, and lack of spare time, among other factors</a:t>
            </a:r>
          </a:p>
          <a:p>
            <a:pPr marL="170113" indent="-170113" defTabSz="907268" eaLnBrk="1" fontAlgn="auto" hangingPunct="1">
              <a:spcBef>
                <a:spcPts val="0"/>
              </a:spcBef>
              <a:spcAft>
                <a:spcPts val="0"/>
              </a:spcAft>
              <a:buFont typeface="Arial" panose="020B0604020202020204" pitchFamily="34" charset="0"/>
              <a:buChar char="•"/>
              <a:defRPr/>
            </a:pPr>
            <a:r>
              <a:rPr lang="en-US" dirty="0"/>
              <a:t>Several studies stated that appearance of psychotic symptoms  or the course of the disease produce an important level of burden</a:t>
            </a:r>
          </a:p>
          <a:p>
            <a:pPr marL="170113" indent="-170113" defTabSz="907268" eaLnBrk="1" fontAlgn="auto" hangingPunct="1">
              <a:spcBef>
                <a:spcPts val="0"/>
              </a:spcBef>
              <a:spcAft>
                <a:spcPts val="0"/>
              </a:spcAft>
              <a:buFont typeface="Arial" panose="020B0604020202020204" pitchFamily="34" charset="0"/>
              <a:buChar char="•"/>
              <a:defRPr/>
            </a:pPr>
            <a:r>
              <a:rPr lang="en-US" dirty="0"/>
              <a:t>Working life was also significantly affected. Caregivers often need to leave their jobs, modify their working hours, or change to another job. Moreover, in some cases, stress seemed to be associated with a triple shift: job, household duties, and patient care</a:t>
            </a:r>
          </a:p>
          <a:p>
            <a:pPr marL="170113" indent="-170113">
              <a:buFont typeface="Arial" panose="020B0604020202020204" pitchFamily="34" charset="0"/>
              <a:buChar char="•"/>
            </a:pPr>
            <a:r>
              <a:rPr lang="en-US" dirty="0"/>
              <a:t>Economic issues produce concern in caregivers because of expenses in different areas, e.g. drug therapy and treatment. There is a difference between developed and developing countries – in countries such as Chile, Nigeria, and India, caregivers expressed more concern in this dimension, likely caused by scarcity of community and health resources</a:t>
            </a:r>
          </a:p>
          <a:p>
            <a:pPr marL="170113" indent="-170113">
              <a:buFont typeface="Arial" panose="020B0604020202020204" pitchFamily="34" charset="0"/>
              <a:buChar char="•"/>
            </a:pPr>
            <a:endParaRPr lang="en-US" noProof="0" dirty="0" smtClean="0"/>
          </a:p>
          <a:p>
            <a:r>
              <a:rPr lang="en-US" sz="1000" b="1" dirty="0"/>
              <a:t>References</a:t>
            </a:r>
          </a:p>
          <a:p>
            <a:pPr marL="226817" indent="-226817" defTabSz="907268" eaLnBrk="1" fontAlgn="auto" hangingPunct="1">
              <a:spcBef>
                <a:spcPts val="0"/>
              </a:spcBef>
              <a:spcAft>
                <a:spcPts val="0"/>
              </a:spcAft>
              <a:buFontTx/>
              <a:buAutoNum type="arabicPeriod"/>
              <a:defRPr/>
            </a:pPr>
            <a:r>
              <a:rPr lang="en-US" noProof="0" dirty="0" smtClean="0"/>
              <a:t>European Federation of Associations of Families of People with Mental Illness (</a:t>
            </a:r>
            <a:r>
              <a:rPr lang="en-US" noProof="0" dirty="0" err="1" smtClean="0"/>
              <a:t>EUFAMI</a:t>
            </a:r>
            <a:r>
              <a:rPr lang="en-US" noProof="0" dirty="0" smtClean="0"/>
              <a:t>). The Caring For </a:t>
            </a:r>
            <a:r>
              <a:rPr lang="en-US" noProof="0" dirty="0" err="1" smtClean="0"/>
              <a:t>Carers</a:t>
            </a:r>
            <a:r>
              <a:rPr lang="en-US" noProof="0" dirty="0" smtClean="0"/>
              <a:t> (</a:t>
            </a:r>
            <a:r>
              <a:rPr lang="en-US" noProof="0" dirty="0" err="1" smtClean="0"/>
              <a:t>C4C</a:t>
            </a:r>
            <a:r>
              <a:rPr lang="en-US" noProof="0" dirty="0" smtClean="0"/>
              <a:t>) Survey, 2014. </a:t>
            </a:r>
          </a:p>
          <a:p>
            <a:pPr marL="226817" indent="-226817">
              <a:buAutoNum type="arabicPeriod"/>
            </a:pPr>
            <a:r>
              <a:rPr lang="en-US" noProof="0" dirty="0" err="1" smtClean="0"/>
              <a:t>Caqueo-Urízar</a:t>
            </a:r>
            <a:r>
              <a:rPr lang="en-US" noProof="0" dirty="0" smtClean="0"/>
              <a:t> A et al. </a:t>
            </a:r>
            <a:r>
              <a:rPr lang="en-US" i="1" noProof="0" dirty="0" smtClean="0"/>
              <a:t>Health </a:t>
            </a:r>
            <a:r>
              <a:rPr lang="en-US" i="1" noProof="0" dirty="0" err="1" smtClean="0"/>
              <a:t>Qual</a:t>
            </a:r>
            <a:r>
              <a:rPr lang="en-US" i="1" noProof="0" dirty="0" smtClean="0"/>
              <a:t> Life Outcomes</a:t>
            </a:r>
            <a:r>
              <a:rPr lang="en-US" noProof="0" dirty="0" smtClean="0"/>
              <a:t>. </a:t>
            </a:r>
            <a:r>
              <a:rPr lang="en-US" dirty="0"/>
              <a:t>2009;7:84.</a:t>
            </a:r>
          </a:p>
          <a:p>
            <a:endParaRPr lang="en-US" sz="1000" b="1" dirty="0"/>
          </a:p>
        </p:txBody>
      </p:sp>
      <p:sp>
        <p:nvSpPr>
          <p:cNvPr id="4" name="Slide Number Placeholder 3"/>
          <p:cNvSpPr>
            <a:spLocks noGrp="1"/>
          </p:cNvSpPr>
          <p:nvPr>
            <p:ph type="sldNum" sz="quarter" idx="10"/>
          </p:nvPr>
        </p:nvSpPr>
        <p:spPr/>
        <p:txBody>
          <a:bodyPr/>
          <a:lstStyle/>
          <a:p>
            <a:fld id="{213C777E-9A12-46F4-ABF8-7163AFF00474}" type="slidenum">
              <a:rPr lang="en-GB" smtClean="0">
                <a:solidFill>
                  <a:prstClr val="black"/>
                </a:solidFill>
              </a:rPr>
              <a:pPr/>
              <a:t>5</a:t>
            </a:fld>
            <a:endParaRPr lang="en-GB">
              <a:solidFill>
                <a:prstClr val="black"/>
              </a:solidFill>
            </a:endParaRPr>
          </a:p>
        </p:txBody>
      </p:sp>
    </p:spTree>
    <p:extLst>
      <p:ext uri="{BB962C8B-B14F-4D97-AF65-F5344CB8AC3E}">
        <p14:creationId xmlns:p14="http://schemas.microsoft.com/office/powerpoint/2010/main" val="1213142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00" y="744538"/>
            <a:ext cx="6618288" cy="3724275"/>
          </a:xfrm>
        </p:spPr>
      </p:sp>
      <p:sp>
        <p:nvSpPr>
          <p:cNvPr id="3" name="Notes Placeholder 2"/>
          <p:cNvSpPr>
            <a:spLocks noGrp="1"/>
          </p:cNvSpPr>
          <p:nvPr>
            <p:ph type="body" idx="1"/>
          </p:nvPr>
        </p:nvSpPr>
        <p:spPr/>
        <p:txBody>
          <a:bodyPr/>
          <a:lstStyle/>
          <a:p>
            <a:pPr defTabSz="959072">
              <a:defRPr/>
            </a:pPr>
            <a:r>
              <a:rPr lang="en-US" b="1" noProof="0" dirty="0" smtClean="0"/>
              <a:t>Key message: Inability of patients to function in everyday settings contributes to the high cost of schizophrenia (both direct</a:t>
            </a:r>
            <a:r>
              <a:rPr lang="en-US" b="1" baseline="0" noProof="0" dirty="0" smtClean="0"/>
              <a:t> costs from caring for patients, </a:t>
            </a:r>
            <a:r>
              <a:rPr lang="en-US" b="1" noProof="0" dirty="0" smtClean="0"/>
              <a:t>and</a:t>
            </a:r>
            <a:r>
              <a:rPr lang="en-US" b="1" baseline="0" noProof="0" dirty="0" smtClean="0"/>
              <a:t> indirect costs from lost employment). </a:t>
            </a:r>
          </a:p>
          <a:p>
            <a:pPr defTabSz="959072">
              <a:defRPr/>
            </a:pPr>
            <a:endParaRPr lang="en-US" b="1" baseline="0" noProof="0" dirty="0" smtClean="0"/>
          </a:p>
          <a:p>
            <a:pPr defTabSz="959072">
              <a:defRPr/>
            </a:pPr>
            <a:r>
              <a:rPr lang="en-US" b="1" baseline="0" noProof="0" dirty="0" smtClean="0"/>
              <a:t>Background</a:t>
            </a:r>
          </a:p>
          <a:p>
            <a:pPr marL="283521" indent="-283521" defTabSz="959072">
              <a:buFont typeface="Arial" panose="020B0604020202020204" pitchFamily="34" charset="0"/>
              <a:buChar char="•"/>
              <a:defRPr/>
            </a:pPr>
            <a:r>
              <a:rPr lang="en-US" b="0" baseline="0" noProof="0" dirty="0" smtClean="0"/>
              <a:t>Schizophrenia causes a high degree of disability. In the global burden of disease study, schizophrenia accounted for 1.1% of the total disability adjusted life years (</a:t>
            </a:r>
            <a:r>
              <a:rPr lang="en-US" b="0" baseline="0" noProof="0" dirty="0" err="1" smtClean="0"/>
              <a:t>DALYs</a:t>
            </a:r>
            <a:r>
              <a:rPr lang="en-US" b="0" baseline="0" noProof="0" dirty="0" smtClean="0"/>
              <a:t>) and 2.8% of </a:t>
            </a:r>
            <a:r>
              <a:rPr lang="en-US" b="0" i="0" kern="1200" noProof="0" dirty="0" smtClean="0">
                <a:effectLst/>
              </a:rPr>
              <a:t>years lived with disability (</a:t>
            </a:r>
            <a:r>
              <a:rPr lang="en-US" b="0" baseline="0" noProof="0" dirty="0" err="1" smtClean="0"/>
              <a:t>YLD</a:t>
            </a:r>
            <a:r>
              <a:rPr lang="en-US" b="0" baseline="0" noProof="0" dirty="0" smtClean="0"/>
              <a:t>)</a:t>
            </a:r>
            <a:r>
              <a:rPr lang="en-US" b="0" baseline="30000" noProof="0" dirty="0" smtClean="0"/>
              <a:t>1</a:t>
            </a:r>
          </a:p>
          <a:p>
            <a:pPr marL="283521" indent="-283521" defTabSz="959072">
              <a:buFont typeface="Arial" panose="020B0604020202020204" pitchFamily="34" charset="0"/>
              <a:buChar char="•"/>
              <a:defRPr/>
            </a:pPr>
            <a:r>
              <a:rPr lang="en-US" noProof="0" dirty="0" smtClean="0"/>
              <a:t>Annual cost of schizophrenia is </a:t>
            </a:r>
            <a:r>
              <a:rPr lang="en-US" b="0" noProof="0" dirty="0" smtClean="0"/>
              <a:t>over €110 billion per </a:t>
            </a:r>
            <a:r>
              <a:rPr lang="en-US" noProof="0" dirty="0" smtClean="0"/>
              <a:t>year in the EU and US alone (calculated</a:t>
            </a:r>
            <a:r>
              <a:rPr lang="en-US" baseline="0" noProof="0" dirty="0" smtClean="0"/>
              <a:t> total from France, Germany, Hungary, Norway, UK, US). 2.5% of national health expenditure in US represents both direct and indirect costs of </a:t>
            </a:r>
            <a:r>
              <a:rPr lang="en-US" baseline="0" noProof="0" dirty="0" err="1" smtClean="0"/>
              <a:t>schizophrenia</a:t>
            </a:r>
            <a:r>
              <a:rPr lang="en-US" baseline="30000" noProof="0" dirty="0" err="1" smtClean="0"/>
              <a:t>2</a:t>
            </a:r>
            <a:endParaRPr lang="en-US" baseline="30000" noProof="0" dirty="0" smtClean="0"/>
          </a:p>
          <a:p>
            <a:pPr marL="283521" indent="-283521" defTabSz="959072">
              <a:buFont typeface="Arial" panose="020B0604020202020204" pitchFamily="34" charset="0"/>
              <a:buChar char="•"/>
              <a:defRPr/>
            </a:pPr>
            <a:r>
              <a:rPr lang="en-US" baseline="0" noProof="0" dirty="0" smtClean="0"/>
              <a:t>Baseline data on more than 1,400 patients with a diagnosis of schizophrenia were collected before their entry into the </a:t>
            </a:r>
            <a:r>
              <a:rPr lang="en-US" b="0" i="0" u="none" strike="noStrike" kern="1200" baseline="0" noProof="0" dirty="0" smtClean="0">
                <a:solidFill>
                  <a:schemeClr val="tx1"/>
                </a:solidFill>
              </a:rPr>
              <a:t>Clinical Antipsychotic Trial of Intervention Effectiveness (</a:t>
            </a:r>
            <a:r>
              <a:rPr lang="en-US" b="0" i="0" u="none" strike="noStrike" kern="1200" baseline="0" noProof="0" dirty="0" err="1" smtClean="0">
                <a:solidFill>
                  <a:schemeClr val="tx1"/>
                </a:solidFill>
              </a:rPr>
              <a:t>CATIE</a:t>
            </a:r>
            <a:r>
              <a:rPr lang="en-US" b="0" i="0" u="none" strike="noStrike" kern="1200" baseline="0" noProof="0" dirty="0" smtClean="0">
                <a:solidFill>
                  <a:schemeClr val="tx1"/>
                </a:solidFill>
              </a:rPr>
              <a:t>) schizophrenia study</a:t>
            </a:r>
            <a:r>
              <a:rPr lang="en-US" baseline="0" noProof="0" dirty="0" smtClean="0"/>
              <a:t>. 72.9% of patients reported no employment activity. Overall employment of persons with schizophrenia seems to be impeded by clinical problems, including symptoms of schizophrenia and poorer neurocognitive and intrapsychic </a:t>
            </a:r>
            <a:r>
              <a:rPr lang="en-US" baseline="0" noProof="0" dirty="0" err="1" smtClean="0"/>
              <a:t>functioning</a:t>
            </a:r>
            <a:r>
              <a:rPr lang="en-US" baseline="30000" noProof="0" dirty="0" err="1" smtClean="0"/>
              <a:t>3</a:t>
            </a:r>
            <a:endParaRPr lang="en-US" baseline="30000" noProof="0" dirty="0" smtClean="0"/>
          </a:p>
          <a:p>
            <a:pPr marL="283521" indent="-283521" defTabSz="959072">
              <a:buFont typeface="Arial" panose="020B0604020202020204" pitchFamily="34" charset="0"/>
              <a:buChar char="•"/>
              <a:defRPr/>
            </a:pPr>
            <a:endParaRPr lang="en-US" baseline="30000" noProof="0" dirty="0" smtClean="0"/>
          </a:p>
          <a:p>
            <a:pPr defTabSz="959072">
              <a:defRPr/>
            </a:pPr>
            <a:r>
              <a:rPr lang="en-US" i="1" baseline="0" noProof="0" dirty="0" smtClean="0"/>
              <a:t>Note on Knapp reference: please note that more recent figures for similar statistics are available and have been published. The Knapp reference was used for this slide as the most relevant and widely cited source.</a:t>
            </a:r>
          </a:p>
          <a:p>
            <a:pPr defTabSz="959072">
              <a:defRPr/>
            </a:pPr>
            <a:endParaRPr lang="en-US" noProof="0" dirty="0" smtClean="0"/>
          </a:p>
          <a:p>
            <a:pPr defTabSz="959072">
              <a:defRPr/>
            </a:pPr>
            <a:r>
              <a:rPr lang="en-US" b="1" noProof="0" dirty="0" smtClean="0"/>
              <a:t>References</a:t>
            </a:r>
          </a:p>
          <a:p>
            <a:pPr marL="226817" indent="-226817" defTabSz="907268" eaLnBrk="1" fontAlgn="auto" hangingPunct="1">
              <a:spcAft>
                <a:spcPts val="0"/>
              </a:spcAft>
              <a:buSzPct val="100000"/>
              <a:buFont typeface="Arial" panose="020B0604020202020204" pitchFamily="34" charset="0"/>
              <a:buAutoNum type="arabicPeriod"/>
              <a:defRPr/>
            </a:pPr>
            <a:r>
              <a:rPr lang="en-US" dirty="0"/>
              <a:t>World Health Organization (WHO). The World Health Report 2001 - Mental Health: New Understanding, New Hope. 2001</a:t>
            </a:r>
          </a:p>
          <a:p>
            <a:pPr marL="226817" indent="-226817" defTabSz="907268" eaLnBrk="1" fontAlgn="auto" hangingPunct="1">
              <a:spcAft>
                <a:spcPts val="0"/>
              </a:spcAft>
              <a:buSzPct val="100000"/>
              <a:buFont typeface="Arial" panose="020B0604020202020204" pitchFamily="34" charset="0"/>
              <a:buAutoNum type="arabicPeriod"/>
              <a:defRPr/>
            </a:pPr>
            <a:r>
              <a:rPr lang="en-US" dirty="0"/>
              <a:t>Knapp M, et al. </a:t>
            </a:r>
            <a:r>
              <a:rPr lang="en-US" i="1" dirty="0" err="1"/>
              <a:t>Schizophr</a:t>
            </a:r>
            <a:r>
              <a:rPr lang="en-US" i="1" dirty="0"/>
              <a:t> Bull</a:t>
            </a:r>
            <a:r>
              <a:rPr lang="en-US" dirty="0"/>
              <a:t> 2004;30(2):279–293.</a:t>
            </a:r>
          </a:p>
          <a:p>
            <a:pPr marL="226817" indent="-226817" defTabSz="907268" eaLnBrk="1" fontAlgn="auto" hangingPunct="1">
              <a:spcAft>
                <a:spcPts val="0"/>
              </a:spcAft>
              <a:buSzPct val="100000"/>
              <a:buFont typeface="Arial" panose="020B0604020202020204" pitchFamily="34" charset="0"/>
              <a:buAutoNum type="arabicPeriod"/>
              <a:defRPr/>
            </a:pPr>
            <a:r>
              <a:rPr lang="en-US" dirty="0" err="1"/>
              <a:t>Rosenheck</a:t>
            </a:r>
            <a:r>
              <a:rPr lang="en-US" dirty="0"/>
              <a:t> R, et al. </a:t>
            </a:r>
            <a:r>
              <a:rPr lang="en-US" i="1" dirty="0"/>
              <a:t>Am J Psychiatry</a:t>
            </a:r>
            <a:r>
              <a:rPr lang="en-US" dirty="0"/>
              <a:t> 2006;163:411–417. </a:t>
            </a:r>
          </a:p>
          <a:p>
            <a:pPr marL="226817" indent="-226817" defTabSz="907268" eaLnBrk="1" fontAlgn="auto" hangingPunct="1">
              <a:spcAft>
                <a:spcPts val="0"/>
              </a:spcAft>
              <a:buSzPct val="100000"/>
              <a:buFont typeface="Arial" panose="020B0604020202020204" pitchFamily="34" charset="0"/>
              <a:buAutoNum type="arabicPeriod"/>
              <a:defRPr/>
            </a:pPr>
            <a:r>
              <a:rPr lang="en-US" dirty="0"/>
              <a:t>Harvey PD, </a:t>
            </a:r>
            <a:r>
              <a:rPr lang="en-US" dirty="0" err="1"/>
              <a:t>Strassnig</a:t>
            </a:r>
            <a:r>
              <a:rPr lang="en-US" dirty="0"/>
              <a:t> M. </a:t>
            </a:r>
            <a:r>
              <a:rPr lang="en-US" i="1" dirty="0"/>
              <a:t>World Psychiatry</a:t>
            </a:r>
            <a:r>
              <a:rPr lang="en-US" dirty="0"/>
              <a:t> 2012;11:73–79. </a:t>
            </a:r>
          </a:p>
          <a:p>
            <a:pPr defTabSz="959072">
              <a:defRPr/>
            </a:pPr>
            <a:endParaRPr lang="en-US" noProof="0" dirty="0" smtClean="0"/>
          </a:p>
          <a:p>
            <a:endParaRPr lang="en-US" noProof="0" dirty="0"/>
          </a:p>
        </p:txBody>
      </p:sp>
      <p:sp>
        <p:nvSpPr>
          <p:cNvPr id="4" name="Slide Number Placeholder 3"/>
          <p:cNvSpPr>
            <a:spLocks noGrp="1"/>
          </p:cNvSpPr>
          <p:nvPr>
            <p:ph type="sldNum" sz="quarter" idx="10"/>
          </p:nvPr>
        </p:nvSpPr>
        <p:spPr/>
        <p:txBody>
          <a:bodyPr/>
          <a:lstStyle/>
          <a:p>
            <a:fld id="{4744E816-5A9D-4A73-B2E3-141BFF43CCDF}" type="slidenum">
              <a:rPr lang="en-GB" smtClean="0">
                <a:solidFill>
                  <a:prstClr val="black"/>
                </a:solidFill>
              </a:rPr>
              <a:pPr/>
              <a:t>6</a:t>
            </a:fld>
            <a:endParaRPr lang="en-GB">
              <a:solidFill>
                <a:prstClr val="black"/>
              </a:solidFill>
            </a:endParaRPr>
          </a:p>
        </p:txBody>
      </p:sp>
    </p:spTree>
    <p:extLst>
      <p:ext uri="{BB962C8B-B14F-4D97-AF65-F5344CB8AC3E}">
        <p14:creationId xmlns:p14="http://schemas.microsoft.com/office/powerpoint/2010/main" val="2474707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Review as stated on slide</a:t>
            </a:r>
            <a:endParaRPr lang="en-US" dirty="0"/>
          </a:p>
        </p:txBody>
      </p:sp>
      <p:sp>
        <p:nvSpPr>
          <p:cNvPr id="4" name="Slide Number Placeholder 3"/>
          <p:cNvSpPr>
            <a:spLocks noGrp="1"/>
          </p:cNvSpPr>
          <p:nvPr>
            <p:ph type="sldNum" sz="quarter" idx="10"/>
          </p:nvPr>
        </p:nvSpPr>
        <p:spPr/>
        <p:txBody>
          <a:bodyPr/>
          <a:lstStyle/>
          <a:p>
            <a:pPr>
              <a:defRPr/>
            </a:pPr>
            <a:fld id="{AF4615C5-C5F5-4DED-9C4E-E160B97288EC}" type="slidenum">
              <a:rPr lang="en-US" smtClean="0">
                <a:solidFill>
                  <a:prstClr val="black"/>
                </a:solidFill>
              </a:rPr>
              <a:pPr>
                <a:defRPr/>
              </a:pPr>
              <a:t>7</a:t>
            </a:fld>
            <a:endParaRPr lang="en-US">
              <a:solidFill>
                <a:prstClr val="black"/>
              </a:solidFill>
            </a:endParaRPr>
          </a:p>
        </p:txBody>
      </p:sp>
    </p:spTree>
    <p:extLst>
      <p:ext uri="{BB962C8B-B14F-4D97-AF65-F5344CB8AC3E}">
        <p14:creationId xmlns:p14="http://schemas.microsoft.com/office/powerpoint/2010/main" val="14451491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a:xfrm>
            <a:off x="667511" y="4714561"/>
            <a:ext cx="5334066" cy="5212077"/>
          </a:xfrm>
        </p:spPr>
        <p:txBody>
          <a:bodyPr>
            <a:normAutofit/>
          </a:bodyPr>
          <a:lstStyle/>
          <a:p>
            <a:pPr>
              <a:defRPr/>
            </a:pPr>
            <a:r>
              <a:rPr lang="en-US" dirty="0" smtClean="0"/>
              <a:t>The 1-year prevalence of schizophrenia in the United States was estimated to be 1.1% of the adult population</a:t>
            </a:r>
            <a:r>
              <a:rPr lang="en-US" baseline="30000" dirty="0" smtClean="0"/>
              <a:t>1</a:t>
            </a:r>
          </a:p>
          <a:p>
            <a:pPr>
              <a:defRPr/>
            </a:pPr>
            <a:r>
              <a:rPr lang="en-US" dirty="0" smtClean="0"/>
              <a:t>37 Population-based </a:t>
            </a:r>
            <a:r>
              <a:rPr lang="en-US" dirty="0"/>
              <a:t>studies </a:t>
            </a:r>
            <a:r>
              <a:rPr lang="en-US" dirty="0" smtClean="0"/>
              <a:t>from 25 countries that reported primary </a:t>
            </a:r>
            <a:r>
              <a:rPr lang="en-US" dirty="0"/>
              <a:t>data on deaths in people with </a:t>
            </a:r>
            <a:r>
              <a:rPr lang="en-US" dirty="0" smtClean="0"/>
              <a:t>schizophrenia were examined</a:t>
            </a:r>
            <a:r>
              <a:rPr lang="en-US" baseline="30000" dirty="0" smtClean="0"/>
              <a:t>2</a:t>
            </a:r>
          </a:p>
          <a:p>
            <a:pPr lvl="1">
              <a:spcBef>
                <a:spcPts val="0"/>
              </a:spcBef>
              <a:defRPr/>
            </a:pPr>
            <a:r>
              <a:rPr lang="en-US" dirty="0" smtClean="0"/>
              <a:t>The median standardized mortality ratio (SMR) for all-cause mortality was 2.58</a:t>
            </a:r>
          </a:p>
          <a:p>
            <a:pPr lvl="1">
              <a:spcBef>
                <a:spcPts val="0"/>
              </a:spcBef>
              <a:defRPr/>
            </a:pPr>
            <a:r>
              <a:rPr lang="en-US" dirty="0" smtClean="0"/>
              <a:t>The median SMR for suicide was 12.86</a:t>
            </a:r>
          </a:p>
          <a:p>
            <a:pPr lvl="1">
              <a:spcBef>
                <a:spcPts val="0"/>
              </a:spcBef>
              <a:defRPr/>
            </a:pPr>
            <a:r>
              <a:rPr lang="en-US" dirty="0" smtClean="0"/>
              <a:t>The median </a:t>
            </a:r>
            <a:r>
              <a:rPr lang="en-US" dirty="0" err="1" smtClean="0"/>
              <a:t>SMRs</a:t>
            </a:r>
            <a:r>
              <a:rPr lang="en-US" dirty="0" smtClean="0"/>
              <a:t> for cardiovascular diseases, digestive diseases, infectious diseases, and respiratory diseases were 1.79, 2.38, 4.29, and 3.19, respectively </a:t>
            </a:r>
          </a:p>
          <a:p>
            <a:pPr lvl="1">
              <a:spcBef>
                <a:spcPts val="0"/>
              </a:spcBef>
              <a:defRPr/>
            </a:pPr>
            <a:endParaRPr lang="en-US" dirty="0"/>
          </a:p>
          <a:p>
            <a:pPr fontAlgn="auto">
              <a:spcBef>
                <a:spcPts val="0"/>
              </a:spcBef>
              <a:spcAft>
                <a:spcPts val="0"/>
              </a:spcAft>
              <a:defRPr/>
            </a:pPr>
            <a:r>
              <a:rPr lang="en-US" sz="900" b="1" dirty="0">
                <a:solidFill>
                  <a:prstClr val="black"/>
                </a:solidFill>
              </a:rPr>
              <a:t>References</a:t>
            </a:r>
            <a:endParaRPr lang="en-US" sz="900" dirty="0">
              <a:solidFill>
                <a:prstClr val="black"/>
              </a:solidFill>
            </a:endParaRPr>
          </a:p>
          <a:p>
            <a:pPr marL="157184" indent="-157184" fontAlgn="auto">
              <a:spcBef>
                <a:spcPts val="0"/>
              </a:spcBef>
              <a:spcAft>
                <a:spcPts val="0"/>
              </a:spcAft>
              <a:buFont typeface="+mj-lt"/>
              <a:buAutoNum type="arabicPeriod"/>
              <a:defRPr/>
            </a:pPr>
            <a:r>
              <a:rPr lang="en-US" sz="900" dirty="0" err="1">
                <a:solidFill>
                  <a:prstClr val="black"/>
                </a:solidFill>
              </a:rPr>
              <a:t>Regier</a:t>
            </a:r>
            <a:r>
              <a:rPr lang="en-US" sz="900" dirty="0">
                <a:solidFill>
                  <a:prstClr val="black"/>
                </a:solidFill>
              </a:rPr>
              <a:t> DA, Narrow WE, Rae DS, </a:t>
            </a:r>
            <a:r>
              <a:rPr lang="en-US" sz="900" dirty="0" err="1">
                <a:solidFill>
                  <a:prstClr val="black"/>
                </a:solidFill>
              </a:rPr>
              <a:t>Manderscheid</a:t>
            </a:r>
            <a:r>
              <a:rPr lang="en-US" sz="900" dirty="0">
                <a:solidFill>
                  <a:prstClr val="black"/>
                </a:solidFill>
              </a:rPr>
              <a:t> RW, Locke BZ, Goodwin FK. The de facto US mental and addictive disorders service system: epidemiologic catchment area prospective 1-year prevalence rates of disorders and services. </a:t>
            </a:r>
            <a:r>
              <a:rPr lang="en-US" sz="900" i="1" dirty="0">
                <a:solidFill>
                  <a:prstClr val="black"/>
                </a:solidFill>
              </a:rPr>
              <a:t>Arch Gen Psychiatry</a:t>
            </a:r>
            <a:r>
              <a:rPr lang="en-US" sz="900" dirty="0">
                <a:solidFill>
                  <a:prstClr val="black"/>
                </a:solidFill>
              </a:rPr>
              <a:t>. 1993;50(2):85-94.</a:t>
            </a:r>
          </a:p>
          <a:p>
            <a:pPr marL="157184" indent="-157184" fontAlgn="auto">
              <a:spcBef>
                <a:spcPts val="0"/>
              </a:spcBef>
              <a:spcAft>
                <a:spcPts val="0"/>
              </a:spcAft>
              <a:buFont typeface="+mj-lt"/>
              <a:buAutoNum type="arabicPeriod"/>
              <a:defRPr/>
            </a:pPr>
            <a:r>
              <a:rPr lang="en-US" sz="900" dirty="0" err="1">
                <a:solidFill>
                  <a:prstClr val="black"/>
                </a:solidFill>
              </a:rPr>
              <a:t>Saha</a:t>
            </a:r>
            <a:r>
              <a:rPr lang="en-US" sz="900" dirty="0">
                <a:solidFill>
                  <a:prstClr val="black"/>
                </a:solidFill>
              </a:rPr>
              <a:t> S, Chant D, McGrath J. A systematic review of mortality in schizophrenia: is the differential mortality gap worsening over time? </a:t>
            </a:r>
            <a:r>
              <a:rPr lang="en-US" sz="900" i="1" dirty="0">
                <a:solidFill>
                  <a:prstClr val="black"/>
                </a:solidFill>
              </a:rPr>
              <a:t>Arch Gen Psychiatry</a:t>
            </a:r>
            <a:r>
              <a:rPr lang="en-US" sz="900" dirty="0">
                <a:solidFill>
                  <a:prstClr val="black"/>
                </a:solidFill>
              </a:rPr>
              <a:t>. 2007;64(10):1123-1131.</a:t>
            </a:r>
            <a:endParaRPr lang="en-US" sz="1200" dirty="0">
              <a:solidFill>
                <a:prstClr val="black"/>
              </a:solidFill>
            </a:endParaRPr>
          </a:p>
          <a:p>
            <a:pPr lvl="1">
              <a:spcBef>
                <a:spcPts val="0"/>
              </a:spcBef>
              <a:defRPr/>
            </a:pPr>
            <a:endParaRPr lang="en-US" dirty="0" smtClean="0"/>
          </a:p>
          <a:p>
            <a:pPr marL="604416" lvl="1" indent="-170415">
              <a:spcBef>
                <a:spcPts val="0"/>
              </a:spcBef>
              <a:defRPr/>
            </a:pPr>
            <a:endParaRPr lang="en-US" dirty="0"/>
          </a:p>
          <a:p>
            <a:pPr marL="604416" lvl="1" indent="-170415">
              <a:spcBef>
                <a:spcPts val="0"/>
              </a:spcBef>
              <a:defRPr/>
            </a:pPr>
            <a:endParaRPr lang="en-US" dirty="0" smtClean="0"/>
          </a:p>
          <a:p>
            <a:pPr marL="604416" lvl="1" indent="-170415">
              <a:spcBef>
                <a:spcPts val="0"/>
              </a:spcBef>
              <a:defRPr/>
            </a:pPr>
            <a:endParaRPr lang="en-US" dirty="0"/>
          </a:p>
          <a:p>
            <a:pPr marL="604416" lvl="1" indent="-170415">
              <a:spcBef>
                <a:spcPts val="0"/>
              </a:spcBef>
              <a:defRPr/>
            </a:pPr>
            <a:endParaRPr lang="en-US" dirty="0" smtClean="0"/>
          </a:p>
          <a:p>
            <a:pPr marL="604416" lvl="1" indent="-170415">
              <a:spcBef>
                <a:spcPts val="0"/>
              </a:spcBef>
              <a:defRPr/>
            </a:pPr>
            <a:endParaRPr lang="en-US" dirty="0" smtClean="0"/>
          </a:p>
        </p:txBody>
      </p:sp>
      <p:sp>
        <p:nvSpPr>
          <p:cNvPr id="4" name="Slide Number Placeholder 3"/>
          <p:cNvSpPr>
            <a:spLocks noGrp="1"/>
          </p:cNvSpPr>
          <p:nvPr>
            <p:ph type="sldNum" sz="quarter" idx="5"/>
          </p:nvPr>
        </p:nvSpPr>
        <p:spPr>
          <a:xfrm>
            <a:off x="6189927" y="9429121"/>
            <a:ext cx="477655" cy="495825"/>
          </a:xfrm>
        </p:spPr>
        <p:txBody>
          <a:bodyPr/>
          <a:lstStyle/>
          <a:p>
            <a:pPr>
              <a:defRPr/>
            </a:pPr>
            <a:fld id="{99C1BE05-7A31-4106-87C5-8E4981F53FA7}" type="slidenum">
              <a:rPr lang="en-US" smtClean="0">
                <a:solidFill>
                  <a:prstClr val="black"/>
                </a:solidFill>
              </a:rPr>
              <a:pPr>
                <a:defRPr/>
              </a:pPr>
              <a:t>8</a:t>
            </a:fld>
            <a:endParaRPr lang="en-US" dirty="0">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a:xfrm>
            <a:off x="667511" y="4714561"/>
            <a:ext cx="5334066" cy="5212077"/>
          </a:xfrm>
        </p:spPr>
        <p:txBody>
          <a:bodyPr wrap="square" numCol="1" anchor="t" anchorCtr="0" compatLnSpc="1">
            <a:prstTxWarp prst="textNoShape">
              <a:avLst/>
            </a:prstTxWarp>
            <a:normAutofit/>
          </a:bodyPr>
          <a:lstStyle/>
          <a:p>
            <a:r>
              <a:rPr lang="en-US" dirty="0" smtClean="0"/>
              <a:t>Taiwan: A random population of subjects from the National Health Insurance database was used to identify members with ≥1 claim for a principal diagnosis of schizophrenia</a:t>
            </a:r>
            <a:r>
              <a:rPr lang="en-US" baseline="30000" dirty="0" smtClean="0"/>
              <a:t>1</a:t>
            </a:r>
          </a:p>
          <a:p>
            <a:r>
              <a:rPr lang="en-US" dirty="0" smtClean="0"/>
              <a:t>China: A random population of subjects from </a:t>
            </a:r>
            <a:r>
              <a:rPr lang="en-US" dirty="0" err="1" smtClean="0"/>
              <a:t>Xinjin</a:t>
            </a:r>
            <a:r>
              <a:rPr lang="en-US" dirty="0" smtClean="0"/>
              <a:t> County were interviewed face to face to assess the prevalence of schizophrenia based on the Chinese Classification and Diagnostic Criteria of Mental Disorder (CCMD-2-R) and the </a:t>
            </a:r>
            <a:r>
              <a:rPr lang="en-US" i="1" dirty="0" smtClean="0"/>
              <a:t>International Classification of Diseases, 10th Revision </a:t>
            </a:r>
            <a:r>
              <a:rPr lang="en-US" dirty="0" smtClean="0"/>
              <a:t>(ICD-10)</a:t>
            </a:r>
            <a:r>
              <a:rPr lang="en-US" baseline="30000" dirty="0" smtClean="0"/>
              <a:t>2</a:t>
            </a:r>
          </a:p>
          <a:p>
            <a:r>
              <a:rPr lang="en-US" dirty="0" smtClean="0"/>
              <a:t>Korea: A multistage, cluster sampling design was used to randomly select persons who were administered the Korean version of </a:t>
            </a:r>
            <a:r>
              <a:rPr lang="it-IT" dirty="0" smtClean="0"/>
              <a:t>Composite International Diagnostic Interview 2.1 (K-CIDI </a:t>
            </a:r>
            <a:r>
              <a:rPr lang="en-US" dirty="0" smtClean="0"/>
              <a:t>2.1) to diagnose mental disorders including schizophrenia</a:t>
            </a:r>
            <a:r>
              <a:rPr lang="en-US" baseline="30000" dirty="0" smtClean="0"/>
              <a:t>3</a:t>
            </a:r>
          </a:p>
          <a:p>
            <a:r>
              <a:rPr lang="en-US" dirty="0" smtClean="0"/>
              <a:t>Micronesia: The Mental Health section of the Bureau of Health Services for the Trust Territory of the Pacific Islands surveyed the population of Micronesia for individuals with signs and symptoms of mental illness. Subjects were diagnosed using the </a:t>
            </a:r>
            <a:r>
              <a:rPr lang="en-US" i="1" dirty="0" smtClean="0"/>
              <a:t>Diagnostic and Statistical Manual of Mental Disorders, Second Edition</a:t>
            </a:r>
            <a:r>
              <a:rPr lang="en-US" dirty="0" smtClean="0"/>
              <a:t> (</a:t>
            </a:r>
            <a:r>
              <a:rPr lang="en-US" i="1" dirty="0" smtClean="0"/>
              <a:t>DSM-II</a:t>
            </a:r>
            <a:r>
              <a:rPr lang="en-US" dirty="0" smtClean="0"/>
              <a:t>) criteria</a:t>
            </a:r>
            <a:r>
              <a:rPr lang="en-US" baseline="30000" dirty="0" smtClean="0"/>
              <a:t>4</a:t>
            </a:r>
          </a:p>
          <a:p>
            <a:r>
              <a:rPr lang="en-US" dirty="0" smtClean="0"/>
              <a:t>Japan: Epidemiological studies of schizophrenia have been conducted from 1940 to 1978 in rural, urban, island, and small town settings</a:t>
            </a:r>
            <a:r>
              <a:rPr lang="en-US" baseline="30000" dirty="0" smtClean="0"/>
              <a:t>5</a:t>
            </a:r>
          </a:p>
          <a:p>
            <a:endParaRPr lang="en-US" baseline="30000" dirty="0" smtClean="0"/>
          </a:p>
          <a:p>
            <a:pPr>
              <a:buFont typeface="Arial" charset="0"/>
              <a:buNone/>
            </a:pPr>
            <a:r>
              <a:rPr lang="en-US" sz="900" b="1" dirty="0"/>
              <a:t>References</a:t>
            </a:r>
          </a:p>
          <a:p>
            <a:pPr>
              <a:spcBef>
                <a:spcPct val="0"/>
              </a:spcBef>
              <a:buFont typeface="Calibri" pitchFamily="34" charset="0"/>
              <a:buAutoNum type="arabicPeriod"/>
            </a:pPr>
            <a:r>
              <a:rPr lang="en-US" sz="900" dirty="0" err="1"/>
              <a:t>Chien</a:t>
            </a:r>
            <a:r>
              <a:rPr lang="en-US" sz="900" dirty="0"/>
              <a:t> IC, Chou YJ, Lin CH, </a:t>
            </a:r>
            <a:r>
              <a:rPr lang="en-US" sz="900" dirty="0" err="1"/>
              <a:t>Bih</a:t>
            </a:r>
            <a:r>
              <a:rPr lang="en-US" sz="900" dirty="0"/>
              <a:t> SH, Chou P, Chang HJ. Prevalence and incidence of schizophrenia among national health insurance enrollees in Taiwan, 1996-2001. </a:t>
            </a:r>
            <a:r>
              <a:rPr lang="en-US" sz="900" i="1" dirty="0"/>
              <a:t>Psychiatry </a:t>
            </a:r>
            <a:r>
              <a:rPr lang="en-US" sz="900" i="1" dirty="0" err="1"/>
              <a:t>Clin</a:t>
            </a:r>
            <a:r>
              <a:rPr lang="en-US" sz="900" i="1" dirty="0"/>
              <a:t> </a:t>
            </a:r>
            <a:r>
              <a:rPr lang="en-US" sz="900" i="1" dirty="0" err="1"/>
              <a:t>Neurosci</a:t>
            </a:r>
            <a:r>
              <a:rPr lang="en-US" sz="900" dirty="0"/>
              <a:t>. 2004;58(6):611-618.</a:t>
            </a:r>
          </a:p>
          <a:p>
            <a:pPr>
              <a:spcBef>
                <a:spcPct val="0"/>
              </a:spcBef>
              <a:buFont typeface="Calibri" pitchFamily="34" charset="0"/>
              <a:buAutoNum type="arabicPeriod"/>
            </a:pPr>
            <a:r>
              <a:rPr lang="en-US" sz="900" dirty="0"/>
              <a:t>Ran MS, Xiang MZ, Li SX, et al. Prevalence and course of schizophrenia in a Chinese rural area. </a:t>
            </a:r>
            <a:r>
              <a:rPr lang="en-US" sz="900" i="1" dirty="0" err="1"/>
              <a:t>Aust</a:t>
            </a:r>
            <a:r>
              <a:rPr lang="en-US" sz="900" i="1" dirty="0"/>
              <a:t> N Z J Psychiatry</a:t>
            </a:r>
            <a:r>
              <a:rPr lang="en-US" sz="900" dirty="0"/>
              <a:t>. 2003;37(4):452-457.</a:t>
            </a:r>
          </a:p>
          <a:p>
            <a:pPr>
              <a:spcBef>
                <a:spcPct val="0"/>
              </a:spcBef>
              <a:buFont typeface="Calibri" pitchFamily="34" charset="0"/>
              <a:buAutoNum type="arabicPeriod"/>
            </a:pPr>
            <a:r>
              <a:rPr lang="en-US" sz="900" dirty="0"/>
              <a:t>Cho MJ, Kim JK, </a:t>
            </a:r>
            <a:r>
              <a:rPr lang="en-US" sz="900" dirty="0" err="1"/>
              <a:t>Jeon</a:t>
            </a:r>
            <a:r>
              <a:rPr lang="en-US" sz="900" dirty="0"/>
              <a:t> HJ, et al. Lifetime and 12-month prevalence of </a:t>
            </a:r>
            <a:r>
              <a:rPr lang="en-US" sz="900" i="1" dirty="0"/>
              <a:t>DSM-IV</a:t>
            </a:r>
            <a:r>
              <a:rPr lang="en-US" sz="900" dirty="0"/>
              <a:t> psychiatric disorders among Korean adults. </a:t>
            </a:r>
            <a:r>
              <a:rPr lang="en-US" sz="900" i="1" dirty="0"/>
              <a:t>J </a:t>
            </a:r>
            <a:r>
              <a:rPr lang="en-US" sz="900" i="1" dirty="0" err="1"/>
              <a:t>Nerv</a:t>
            </a:r>
            <a:r>
              <a:rPr lang="en-US" sz="900" i="1" dirty="0"/>
              <a:t> </a:t>
            </a:r>
            <a:r>
              <a:rPr lang="en-US" sz="900" i="1" dirty="0" err="1"/>
              <a:t>Ment</a:t>
            </a:r>
            <a:r>
              <a:rPr lang="en-US" sz="900" i="1" dirty="0"/>
              <a:t> Dis</a:t>
            </a:r>
            <a:r>
              <a:rPr lang="en-US" sz="900" dirty="0"/>
              <a:t>. 2007;195(3):203-210.</a:t>
            </a:r>
          </a:p>
          <a:p>
            <a:pPr>
              <a:spcBef>
                <a:spcPct val="0"/>
              </a:spcBef>
              <a:buFont typeface="Calibri" pitchFamily="34" charset="0"/>
              <a:buAutoNum type="arabicPeriod"/>
            </a:pPr>
            <a:r>
              <a:rPr lang="en-US" sz="900" dirty="0"/>
              <a:t>Dale PW. Prevalence of schizophrenia in the Pacific Island populations of Micronesia. </a:t>
            </a:r>
            <a:r>
              <a:rPr lang="en-US" sz="900" i="1" dirty="0"/>
              <a:t>J </a:t>
            </a:r>
            <a:r>
              <a:rPr lang="en-US" sz="900" i="1" dirty="0" err="1"/>
              <a:t>Psychiatr</a:t>
            </a:r>
            <a:r>
              <a:rPr lang="en-US" sz="900" i="1" dirty="0"/>
              <a:t> Res</a:t>
            </a:r>
            <a:r>
              <a:rPr lang="en-US" sz="900" dirty="0"/>
              <a:t>. 1981;16(2):103-111.</a:t>
            </a:r>
          </a:p>
          <a:p>
            <a:pPr>
              <a:spcBef>
                <a:spcPct val="0"/>
              </a:spcBef>
              <a:buFont typeface="Calibri" pitchFamily="34" charset="0"/>
              <a:buAutoNum type="arabicPeriod"/>
            </a:pPr>
            <a:r>
              <a:rPr lang="en-US" sz="900" dirty="0" err="1"/>
              <a:t>Nakane</a:t>
            </a:r>
            <a:r>
              <a:rPr lang="en-US" sz="900" dirty="0"/>
              <a:t> Y, </a:t>
            </a:r>
            <a:r>
              <a:rPr lang="en-US" sz="900" dirty="0" err="1"/>
              <a:t>Ohta</a:t>
            </a:r>
            <a:r>
              <a:rPr lang="en-US" sz="900" dirty="0"/>
              <a:t> Y, Radford MH. Epidemiological studies of schizophrenia in Japan. </a:t>
            </a:r>
            <a:r>
              <a:rPr lang="en-US" sz="900" i="1" dirty="0" err="1"/>
              <a:t>Schizophr</a:t>
            </a:r>
            <a:r>
              <a:rPr lang="en-US" sz="900" i="1" dirty="0"/>
              <a:t> Bull</a:t>
            </a:r>
            <a:r>
              <a:rPr lang="en-US" sz="900" dirty="0"/>
              <a:t>. 1992;18(1):75-84.</a:t>
            </a:r>
          </a:p>
        </p:txBody>
      </p:sp>
      <p:sp>
        <p:nvSpPr>
          <p:cNvPr id="4" name="Slide Number Placeholder 3"/>
          <p:cNvSpPr>
            <a:spLocks noGrp="1"/>
          </p:cNvSpPr>
          <p:nvPr>
            <p:ph type="sldNum" sz="quarter" idx="5"/>
          </p:nvPr>
        </p:nvSpPr>
        <p:spPr>
          <a:xfrm>
            <a:off x="6189927" y="9429121"/>
            <a:ext cx="477655" cy="495825"/>
          </a:xfrm>
        </p:spPr>
        <p:txBody>
          <a:bodyPr/>
          <a:lstStyle/>
          <a:p>
            <a:pPr>
              <a:defRPr/>
            </a:pPr>
            <a:fld id="{F689B6F0-EC04-45E4-B3E7-93957DDF5D67}" type="slidenum">
              <a:rPr lang="en-US" smtClean="0">
                <a:solidFill>
                  <a:prstClr val="black"/>
                </a:solidFill>
              </a:rPr>
              <a:pPr>
                <a:defRPr/>
              </a:pPr>
              <a:t>9</a:t>
            </a:fld>
            <a:endParaRPr lang="en-US" dirty="0">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p:spPr>
      </p:sp>
      <p:sp>
        <p:nvSpPr>
          <p:cNvPr id="37890"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Review as stated on slide</a:t>
            </a:r>
          </a:p>
        </p:txBody>
      </p:sp>
      <p:sp>
        <p:nvSpPr>
          <p:cNvPr id="4" name="Slide Number Placeholder 3"/>
          <p:cNvSpPr>
            <a:spLocks noGrp="1"/>
          </p:cNvSpPr>
          <p:nvPr>
            <p:ph type="sldNum" sz="quarter" idx="5"/>
          </p:nvPr>
        </p:nvSpPr>
        <p:spPr/>
        <p:txBody>
          <a:bodyPr/>
          <a:lstStyle/>
          <a:p>
            <a:pPr>
              <a:defRPr/>
            </a:pPr>
            <a:fld id="{F499F1DB-630D-4183-A7BF-B28E33465A0F}" type="slidenum">
              <a:rPr lang="en-US" smtClean="0">
                <a:solidFill>
                  <a:prstClr val="black"/>
                </a:solidFill>
              </a:rPr>
              <a:pPr>
                <a:defRPr/>
              </a:pPr>
              <a:t>10</a:t>
            </a:fld>
            <a:endParaRPr lang="en-US">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defRPr/>
            </a:pPr>
            <a:r>
              <a:rPr lang="en-US" dirty="0" err="1" smtClean="0"/>
              <a:t>Vanasse</a:t>
            </a:r>
            <a:r>
              <a:rPr lang="en-US" dirty="0" smtClean="0"/>
              <a:t> and colleagues examined the lifetime prevalence of patients with schizophrenia in Quebec from 1996 to 2006 using public health plan databases. Patients were identified with a hospital discharge or physician claim for schizophrenia</a:t>
            </a:r>
            <a:r>
              <a:rPr lang="en-US" baseline="30000" dirty="0" smtClean="0"/>
              <a:t>1</a:t>
            </a:r>
          </a:p>
          <a:p>
            <a:pPr>
              <a:defRPr/>
            </a:pPr>
            <a:r>
              <a:rPr lang="en-US" dirty="0" err="1" smtClean="0"/>
              <a:t>Goldner</a:t>
            </a:r>
            <a:r>
              <a:rPr lang="en-US" dirty="0" smtClean="0"/>
              <a:t> et al estimated the 1-year prevalence rates for schizophrenia from 1996 to 1999 using administrative </a:t>
            </a:r>
            <a:r>
              <a:rPr lang="en-US" dirty="0"/>
              <a:t>health services data for residents of the Canadian province of British Columbia in the age range </a:t>
            </a:r>
            <a:r>
              <a:rPr lang="en-US" dirty="0" smtClean="0"/>
              <a:t>of 15 </a:t>
            </a:r>
            <a:r>
              <a:rPr lang="en-US" dirty="0"/>
              <a:t>to 65 years. Patients were identified by a diagnostic code of 295 in at least 1 of 3 </a:t>
            </a:r>
            <a:r>
              <a:rPr lang="en-US" dirty="0" smtClean="0"/>
              <a:t>databases</a:t>
            </a:r>
            <a:r>
              <a:rPr lang="en-US" baseline="30000" dirty="0" smtClean="0"/>
              <a:t>2</a:t>
            </a:r>
            <a:endParaRPr lang="en-US" baseline="30000" dirty="0"/>
          </a:p>
          <a:p>
            <a:pPr>
              <a:defRPr/>
            </a:pPr>
            <a:r>
              <a:rPr lang="en-US" dirty="0" err="1" smtClean="0"/>
              <a:t>Woogh</a:t>
            </a:r>
            <a:r>
              <a:rPr lang="en-US" dirty="0" smtClean="0"/>
              <a:t> examined the prevalence of schizophrenia over 10 years from 1986 to 1996 in Kingston, Ontario. Patients were identified based on demographic</a:t>
            </a:r>
            <a:r>
              <a:rPr lang="en-US" dirty="0"/>
              <a:t>, </a:t>
            </a:r>
            <a:r>
              <a:rPr lang="en-US" dirty="0" smtClean="0"/>
              <a:t>diagnostic</a:t>
            </a:r>
            <a:r>
              <a:rPr lang="en-US" dirty="0"/>
              <a:t>, and </a:t>
            </a:r>
            <a:r>
              <a:rPr lang="en-US" dirty="0" smtClean="0"/>
              <a:t>service use information </a:t>
            </a:r>
            <a:r>
              <a:rPr lang="en-US" dirty="0"/>
              <a:t>for all </a:t>
            </a:r>
            <a:r>
              <a:rPr lang="en-US" dirty="0" smtClean="0"/>
              <a:t>psychiatric inpatients</a:t>
            </a:r>
            <a:r>
              <a:rPr lang="en-US" dirty="0"/>
              <a:t>, </a:t>
            </a:r>
            <a:r>
              <a:rPr lang="en-US" dirty="0" smtClean="0"/>
              <a:t>outpatients, </a:t>
            </a:r>
            <a:r>
              <a:rPr lang="en-US" dirty="0"/>
              <a:t>and </a:t>
            </a:r>
            <a:r>
              <a:rPr lang="en-US" dirty="0" smtClean="0"/>
              <a:t>emergency contacts </a:t>
            </a:r>
            <a:r>
              <a:rPr lang="en-US" dirty="0"/>
              <a:t>at </a:t>
            </a:r>
            <a:r>
              <a:rPr lang="en-US" dirty="0" smtClean="0"/>
              <a:t>3 hospitals</a:t>
            </a:r>
            <a:r>
              <a:rPr lang="en-US" baseline="30000" dirty="0" smtClean="0"/>
              <a:t>3</a:t>
            </a:r>
            <a:endParaRPr lang="en-US" baseline="30000" dirty="0"/>
          </a:p>
          <a:p>
            <a:pPr>
              <a:defRPr/>
            </a:pPr>
            <a:endParaRPr lang="en-US" dirty="0" smtClean="0"/>
          </a:p>
          <a:p>
            <a:pPr>
              <a:defRPr/>
            </a:pPr>
            <a:r>
              <a:rPr lang="en-US" sz="900" b="1" dirty="0"/>
              <a:t>References</a:t>
            </a:r>
          </a:p>
          <a:p>
            <a:pPr marL="168513" indent="-168513">
              <a:spcBef>
                <a:spcPts val="0"/>
              </a:spcBef>
              <a:buFont typeface="+mj-lt"/>
              <a:buAutoNum type="arabicPeriod"/>
              <a:defRPr/>
            </a:pPr>
            <a:r>
              <a:rPr lang="en-US" sz="900" dirty="0" err="1"/>
              <a:t>Vanasse</a:t>
            </a:r>
            <a:r>
              <a:rPr lang="en-US" sz="900" dirty="0"/>
              <a:t> A, </a:t>
            </a:r>
            <a:r>
              <a:rPr lang="en-US" sz="900" dirty="0" err="1"/>
              <a:t>Courteau</a:t>
            </a:r>
            <a:r>
              <a:rPr lang="en-US" sz="900" dirty="0"/>
              <a:t> J, </a:t>
            </a:r>
            <a:r>
              <a:rPr lang="en-US" sz="900" dirty="0" err="1"/>
              <a:t>Fleury</a:t>
            </a:r>
            <a:r>
              <a:rPr lang="en-US" sz="900" dirty="0"/>
              <a:t> MJ, </a:t>
            </a:r>
            <a:r>
              <a:rPr lang="en-US" sz="900" dirty="0" err="1"/>
              <a:t>Grégoire</a:t>
            </a:r>
            <a:r>
              <a:rPr lang="en-US" sz="900" dirty="0"/>
              <a:t> JP, Lesage A, </a:t>
            </a:r>
            <a:r>
              <a:rPr lang="en-US" sz="900" dirty="0" err="1"/>
              <a:t>Moisan</a:t>
            </a:r>
            <a:r>
              <a:rPr lang="en-US" sz="900" dirty="0"/>
              <a:t> J. Treatment prevalence and incidence of schizophrenia in Quebec using a population health services perspective: different algorithms, different estimates. </a:t>
            </a:r>
            <a:r>
              <a:rPr lang="en-US" sz="900" i="1" dirty="0" err="1"/>
              <a:t>Soc</a:t>
            </a:r>
            <a:r>
              <a:rPr lang="en-US" sz="900" i="1" dirty="0"/>
              <a:t> Psychiatry </a:t>
            </a:r>
            <a:r>
              <a:rPr lang="en-US" sz="900" i="1" dirty="0" err="1"/>
              <a:t>Psychiatr</a:t>
            </a:r>
            <a:r>
              <a:rPr lang="en-US" sz="900" i="1" dirty="0"/>
              <a:t> </a:t>
            </a:r>
            <a:r>
              <a:rPr lang="en-US" sz="900" i="1" dirty="0" err="1"/>
              <a:t>Epidemiol</a:t>
            </a:r>
            <a:r>
              <a:rPr lang="en-US" sz="900" dirty="0"/>
              <a:t>. 2012;47(4):533-543.</a:t>
            </a:r>
          </a:p>
          <a:p>
            <a:pPr marL="168513" indent="-168513">
              <a:spcBef>
                <a:spcPts val="0"/>
              </a:spcBef>
              <a:buFont typeface="+mj-lt"/>
              <a:buAutoNum type="arabicPeriod"/>
              <a:defRPr/>
            </a:pPr>
            <a:r>
              <a:rPr lang="en-US" sz="900" dirty="0" err="1"/>
              <a:t>Goldner</a:t>
            </a:r>
            <a:r>
              <a:rPr lang="en-US" sz="900" dirty="0"/>
              <a:t> EM, Jones W, </a:t>
            </a:r>
            <a:r>
              <a:rPr lang="en-US" sz="900" dirty="0" err="1"/>
              <a:t>Waraich</a:t>
            </a:r>
            <a:r>
              <a:rPr lang="en-US" sz="900" dirty="0"/>
              <a:t> P. Using administrative data to analyze the prevalence and distribution of schizophrenic disorders. </a:t>
            </a:r>
            <a:r>
              <a:rPr lang="en-US" sz="900" i="1" dirty="0" err="1"/>
              <a:t>Psychiatr</a:t>
            </a:r>
            <a:r>
              <a:rPr lang="en-US" sz="900" i="1" dirty="0"/>
              <a:t> Serv</a:t>
            </a:r>
            <a:r>
              <a:rPr lang="en-US" sz="900" dirty="0"/>
              <a:t>. 2003;54(7):1017-1021.</a:t>
            </a:r>
          </a:p>
          <a:p>
            <a:pPr marL="168513" indent="-168513">
              <a:spcBef>
                <a:spcPts val="0"/>
              </a:spcBef>
              <a:buFont typeface="+mj-lt"/>
              <a:buAutoNum type="arabicPeriod"/>
              <a:defRPr/>
            </a:pPr>
            <a:r>
              <a:rPr lang="en-US" sz="900" dirty="0" err="1"/>
              <a:t>Woogh</a:t>
            </a:r>
            <a:r>
              <a:rPr lang="en-US" sz="900" dirty="0"/>
              <a:t> C. Is schizophrenia on the decline in Canada? </a:t>
            </a:r>
            <a:r>
              <a:rPr lang="en-US" sz="900" i="1" dirty="0"/>
              <a:t>Can J Psychiatry</a:t>
            </a:r>
            <a:r>
              <a:rPr lang="en-US" sz="900" dirty="0"/>
              <a:t>. 2001;46(1):61-67.</a:t>
            </a:r>
          </a:p>
        </p:txBody>
      </p:sp>
      <p:sp>
        <p:nvSpPr>
          <p:cNvPr id="4" name="Slide Number Placeholder 3"/>
          <p:cNvSpPr>
            <a:spLocks noGrp="1"/>
          </p:cNvSpPr>
          <p:nvPr>
            <p:ph type="sldNum" sz="quarter" idx="5"/>
          </p:nvPr>
        </p:nvSpPr>
        <p:spPr/>
        <p:txBody>
          <a:bodyPr/>
          <a:lstStyle/>
          <a:p>
            <a:pPr>
              <a:defRPr/>
            </a:pPr>
            <a:fld id="{4135C598-E5F2-4284-A60C-73A0957962C5}" type="slidenum">
              <a:rPr lang="en-US" smtClean="0">
                <a:solidFill>
                  <a:prstClr val="black"/>
                </a:solidFill>
              </a:rPr>
              <a:pPr>
                <a:defRPr/>
              </a:pPr>
              <a:t>11</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8" Type="http://schemas.openxmlformats.org/officeDocument/2006/relationships/tags" Target="../tags/tag21.xml"/><Relationship Id="rId13" Type="http://schemas.openxmlformats.org/officeDocument/2006/relationships/tags" Target="../tags/tag26.xml"/><Relationship Id="rId3" Type="http://schemas.openxmlformats.org/officeDocument/2006/relationships/tags" Target="../tags/tag16.xml"/><Relationship Id="rId7" Type="http://schemas.openxmlformats.org/officeDocument/2006/relationships/tags" Target="../tags/tag20.xml"/><Relationship Id="rId12" Type="http://schemas.openxmlformats.org/officeDocument/2006/relationships/tags" Target="../tags/tag25.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tags" Target="../tags/tag19.xml"/><Relationship Id="rId11" Type="http://schemas.openxmlformats.org/officeDocument/2006/relationships/tags" Target="../tags/tag24.xml"/><Relationship Id="rId5" Type="http://schemas.openxmlformats.org/officeDocument/2006/relationships/tags" Target="../tags/tag18.xml"/><Relationship Id="rId15" Type="http://schemas.openxmlformats.org/officeDocument/2006/relationships/image" Target="../media/image4.png"/><Relationship Id="rId10" Type="http://schemas.openxmlformats.org/officeDocument/2006/relationships/tags" Target="../tags/tag23.xml"/><Relationship Id="rId4" Type="http://schemas.openxmlformats.org/officeDocument/2006/relationships/tags" Target="../tags/tag17.xml"/><Relationship Id="rId9" Type="http://schemas.openxmlformats.org/officeDocument/2006/relationships/tags" Target="../tags/tag22.xml"/><Relationship Id="rId14"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8" Type="http://schemas.openxmlformats.org/officeDocument/2006/relationships/tags" Target="../tags/tag34.xml"/><Relationship Id="rId13" Type="http://schemas.openxmlformats.org/officeDocument/2006/relationships/tags" Target="../tags/tag39.xml"/><Relationship Id="rId3" Type="http://schemas.openxmlformats.org/officeDocument/2006/relationships/tags" Target="../tags/tag29.xml"/><Relationship Id="rId7" Type="http://schemas.openxmlformats.org/officeDocument/2006/relationships/tags" Target="../tags/tag33.xml"/><Relationship Id="rId12" Type="http://schemas.openxmlformats.org/officeDocument/2006/relationships/tags" Target="../tags/tag38.xm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tags" Target="../tags/tag32.xml"/><Relationship Id="rId11" Type="http://schemas.openxmlformats.org/officeDocument/2006/relationships/tags" Target="../tags/tag37.xml"/><Relationship Id="rId5" Type="http://schemas.openxmlformats.org/officeDocument/2006/relationships/tags" Target="../tags/tag31.xml"/><Relationship Id="rId15" Type="http://schemas.openxmlformats.org/officeDocument/2006/relationships/image" Target="../media/image4.png"/><Relationship Id="rId10" Type="http://schemas.openxmlformats.org/officeDocument/2006/relationships/tags" Target="../tags/tag36.xml"/><Relationship Id="rId4" Type="http://schemas.openxmlformats.org/officeDocument/2006/relationships/tags" Target="../tags/tag30.xml"/><Relationship Id="rId9" Type="http://schemas.openxmlformats.org/officeDocument/2006/relationships/tags" Target="../tags/tag35.xml"/><Relationship Id="rId14"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Front page 01">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ctrTitle" hasCustomPrompt="1"/>
          </p:nvPr>
        </p:nvSpPr>
        <p:spPr>
          <a:xfrm>
            <a:off x="628651" y="1300734"/>
            <a:ext cx="5445578" cy="1400794"/>
          </a:xfrm>
        </p:spPr>
        <p:txBody>
          <a:bodyPr anchor="t">
            <a:normAutofit/>
          </a:bodyPr>
          <a:lstStyle>
            <a:lvl1pPr algn="l">
              <a:defRPr sz="3000" baseline="0">
                <a:solidFill>
                  <a:schemeClr val="bg1"/>
                </a:solidFill>
              </a:defRPr>
            </a:lvl1pPr>
          </a:lstStyle>
          <a:p>
            <a:r>
              <a:rPr lang="da-DK"/>
              <a:t>Click to add presentation title</a:t>
            </a:r>
            <a:endParaRPr lang="en-US"/>
          </a:p>
        </p:txBody>
      </p:sp>
      <p:sp>
        <p:nvSpPr>
          <p:cNvPr id="3" name="Subtitle 2"/>
          <p:cNvSpPr>
            <a:spLocks noGrp="1"/>
          </p:cNvSpPr>
          <p:nvPr>
            <p:ph type="subTitle" idx="1" hasCustomPrompt="1"/>
          </p:nvPr>
        </p:nvSpPr>
        <p:spPr>
          <a:xfrm>
            <a:off x="628651" y="3846463"/>
            <a:ext cx="5445578" cy="818406"/>
          </a:xfrm>
        </p:spPr>
        <p:txBody>
          <a:bodyPr>
            <a:normAutofit/>
          </a:bodyPr>
          <a:lstStyle>
            <a:lvl1pPr marL="0" indent="0" algn="l">
              <a:buNone/>
              <a:defRPr sz="1350" b="1" baseline="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a-DK"/>
              <a:t>Click to add presentation subtitle</a:t>
            </a:r>
            <a:endParaRPr lang="en-US"/>
          </a:p>
        </p:txBody>
      </p:sp>
      <p:sp>
        <p:nvSpPr>
          <p:cNvPr id="4" name="Date Placeholder 3"/>
          <p:cNvSpPr>
            <a:spLocks noGrp="1"/>
          </p:cNvSpPr>
          <p:nvPr>
            <p:ph type="dt" sz="half" idx="10"/>
          </p:nvPr>
        </p:nvSpPr>
        <p:spPr/>
        <p:txBody>
          <a:bodyPr/>
          <a:lstStyle/>
          <a:p>
            <a:fld id="{02A14796-7B4D-C441-A347-E820B06DDB34}" type="datetime1">
              <a:rPr lang="da-DK" smtClean="0">
                <a:solidFill>
                  <a:srgbClr val="B51C12"/>
                </a:solidFill>
              </a:rPr>
              <a:pPr/>
              <a:t>15-02-2017</a:t>
            </a:fld>
            <a:endParaRPr lang="en-GB" altLang="en-US" dirty="0">
              <a:solidFill>
                <a:srgbClr val="B51C12"/>
              </a:solidFill>
            </a:endParaRPr>
          </a:p>
        </p:txBody>
      </p:sp>
      <p:sp>
        <p:nvSpPr>
          <p:cNvPr id="5" name="Footer Placeholder 4"/>
          <p:cNvSpPr>
            <a:spLocks noGrp="1"/>
          </p:cNvSpPr>
          <p:nvPr>
            <p:ph type="ftr" sz="quarter" idx="11"/>
          </p:nvPr>
        </p:nvSpPr>
        <p:spPr/>
        <p:txBody>
          <a:bodyPr/>
          <a:lstStyle/>
          <a:p>
            <a:endParaRPr lang="en-US">
              <a:solidFill>
                <a:srgbClr val="FFFFFF"/>
              </a:solidFill>
            </a:endParaRPr>
          </a:p>
        </p:txBody>
      </p:sp>
      <p:sp>
        <p:nvSpPr>
          <p:cNvPr id="6" name="Slide Number Placeholder 5"/>
          <p:cNvSpPr>
            <a:spLocks noGrp="1"/>
          </p:cNvSpPr>
          <p:nvPr>
            <p:ph type="sldNum" sz="quarter" idx="12"/>
          </p:nvPr>
        </p:nvSpPr>
        <p:spPr/>
        <p:txBody>
          <a:bodyPr/>
          <a:lstStyle/>
          <a:p>
            <a:fld id="{6DBC486D-4FAB-B746-8B02-8D7C842291C6}" type="slidenum">
              <a:rPr>
                <a:solidFill>
                  <a:srgbClr val="000000"/>
                </a:solidFill>
              </a:rPr>
              <a:pPr/>
              <a:t>‹#›</a:t>
            </a:fld>
            <a:endParaRPr lang="en-US">
              <a:solidFill>
                <a:srgbClr val="000000"/>
              </a:solidFill>
            </a:endParaRPr>
          </a:p>
        </p:txBody>
      </p:sp>
      <p:sp>
        <p:nvSpPr>
          <p:cNvPr id="8" name="Rectangle 7"/>
          <p:cNvSpPr/>
          <p:nvPr/>
        </p:nvSpPr>
        <p:spPr>
          <a:xfrm>
            <a:off x="0" y="1"/>
            <a:ext cx="9144000" cy="685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A4A07B"/>
              </a:solidFill>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9472" y="187446"/>
            <a:ext cx="1847414" cy="308664"/>
          </a:xfrm>
          <a:prstGeom prst="rect">
            <a:avLst/>
          </a:prstGeom>
        </p:spPr>
      </p:pic>
      <p:cxnSp>
        <p:nvCxnSpPr>
          <p:cNvPr id="10" name="Straight Connector 9"/>
          <p:cNvCxnSpPr/>
          <p:nvPr/>
        </p:nvCxnSpPr>
        <p:spPr>
          <a:xfrm>
            <a:off x="659265" y="3791656"/>
            <a:ext cx="7856085" cy="1280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7113412"/>
      </p:ext>
    </p:extLst>
  </p:cSld>
  <p:clrMapOvr>
    <a:masterClrMapping/>
  </p:clrMapOvr>
  <p:timing>
    <p:tnLst>
      <p:par>
        <p:cTn id="1" dur="indefinite" restart="never" nodeType="tmRoot"/>
      </p:par>
    </p:tnLst>
  </p:timing>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mp; 2 rows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273844"/>
            <a:ext cx="7886700" cy="343376"/>
          </a:xfrm>
        </p:spPr>
        <p:txBody>
          <a:bodyPr anchor="t">
            <a:normAutofit/>
          </a:bodyPr>
          <a:lstStyle>
            <a:lvl1pPr>
              <a:defRPr sz="1800" b="1"/>
            </a:lvl1pPr>
          </a:lstStyle>
          <a:p>
            <a:r>
              <a:rPr lang="da-DK"/>
              <a:t>Click to add headline</a:t>
            </a:r>
            <a:endParaRPr lang="en-US"/>
          </a:p>
        </p:txBody>
      </p:sp>
      <p:sp>
        <p:nvSpPr>
          <p:cNvPr id="3" name="Content Placeholder 2"/>
          <p:cNvSpPr>
            <a:spLocks noGrp="1"/>
          </p:cNvSpPr>
          <p:nvPr>
            <p:ph sz="half" idx="1"/>
          </p:nvPr>
        </p:nvSpPr>
        <p:spPr>
          <a:xfrm>
            <a:off x="628650" y="751760"/>
            <a:ext cx="7886700" cy="1468970"/>
          </a:xfrm>
        </p:spPr>
        <p:txBody>
          <a:bodyPr/>
          <a:lstStyle>
            <a:lvl1pPr>
              <a:defRPr sz="18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28650" y="2220730"/>
            <a:ext cx="7886700" cy="1995370"/>
          </a:xfrm>
        </p:spPr>
        <p:txBody>
          <a:bodyPr/>
          <a:lstStyle>
            <a:lvl1pPr>
              <a:defRPr sz="18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p:txBody>
          <a:bodyPr/>
          <a:lstStyle/>
          <a:p>
            <a:endParaRPr lang="en-US">
              <a:solidFill>
                <a:srgbClr val="FFFFFF"/>
              </a:solidFill>
            </a:endParaRPr>
          </a:p>
        </p:txBody>
      </p:sp>
      <p:cxnSp>
        <p:nvCxnSpPr>
          <p:cNvPr id="9" name="Straight Connector 8"/>
          <p:cNvCxnSpPr/>
          <p:nvPr/>
        </p:nvCxnSpPr>
        <p:spPr>
          <a:xfrm>
            <a:off x="628650" y="679265"/>
            <a:ext cx="78867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Text Placeholder 10"/>
          <p:cNvSpPr>
            <a:spLocks noGrp="1"/>
          </p:cNvSpPr>
          <p:nvPr>
            <p:ph type="body" sz="quarter" idx="13" hasCustomPrompt="1"/>
          </p:nvPr>
        </p:nvSpPr>
        <p:spPr>
          <a:xfrm>
            <a:off x="628650" y="4810368"/>
            <a:ext cx="4205288" cy="141064"/>
          </a:xfrm>
        </p:spPr>
        <p:txBody>
          <a:bodyPr lIns="0" tIns="0" rIns="0" bIns="0" anchor="b">
            <a:spAutoFit/>
          </a:bodyPr>
          <a:lstStyle>
            <a:lvl1pPr marL="0" indent="0">
              <a:lnSpc>
                <a:spcPts val="1050"/>
              </a:lnSpc>
              <a:spcBef>
                <a:spcPts val="0"/>
              </a:spcBef>
              <a:buNone/>
              <a:defRPr sz="900" baseline="0">
                <a:solidFill>
                  <a:schemeClr val="tx1">
                    <a:lumMod val="65000"/>
                    <a:lumOff val="35000"/>
                  </a:schemeClr>
                </a:solidFill>
              </a:defRPr>
            </a:lvl1pPr>
          </a:lstStyle>
          <a:p>
            <a:pPr lvl="0"/>
            <a:r>
              <a:rPr lang="da-DK"/>
              <a:t>Insert references or notes here</a:t>
            </a:r>
            <a:endParaRPr lang="en-US"/>
          </a:p>
        </p:txBody>
      </p:sp>
    </p:spTree>
    <p:extLst>
      <p:ext uri="{BB962C8B-B14F-4D97-AF65-F5344CB8AC3E}">
        <p14:creationId xmlns:p14="http://schemas.microsoft.com/office/powerpoint/2010/main" val="4132541649"/>
      </p:ext>
    </p:extLst>
  </p:cSld>
  <p:clrMapOvr>
    <a:masterClrMapping/>
  </p:clrMapOvr>
  <p:timing>
    <p:tnLst>
      <p:par>
        <p:cTn id="1" dur="indefinite" restart="never" nodeType="tmRoot"/>
      </p:par>
    </p:tnLst>
  </p:timing>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tatement 0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2001131"/>
            <a:ext cx="7886700" cy="1713054"/>
          </a:xfrm>
        </p:spPr>
        <p:txBody>
          <a:bodyPr anchor="t">
            <a:normAutofit/>
          </a:bodyPr>
          <a:lstStyle>
            <a:lvl1pPr>
              <a:defRPr sz="3000" baseline="0">
                <a:solidFill>
                  <a:schemeClr val="accent1"/>
                </a:solidFill>
              </a:defRPr>
            </a:lvl1pPr>
          </a:lstStyle>
          <a:p>
            <a:r>
              <a:rPr lang="da-DK"/>
              <a:t>Click to add large statement or quote</a:t>
            </a:r>
            <a:endParaRPr lang="en-US"/>
          </a:p>
        </p:txBody>
      </p:sp>
      <p:sp>
        <p:nvSpPr>
          <p:cNvPr id="4" name="Footer Placeholder 3"/>
          <p:cNvSpPr>
            <a:spLocks noGrp="1"/>
          </p:cNvSpPr>
          <p:nvPr>
            <p:ph type="ftr" sz="quarter" idx="11"/>
          </p:nvPr>
        </p:nvSpPr>
        <p:spPr/>
        <p:txBody>
          <a:bodyPr/>
          <a:lstStyle/>
          <a:p>
            <a:endParaRPr lang="en-US">
              <a:solidFill>
                <a:srgbClr val="FFFFFF"/>
              </a:solidFill>
            </a:endParaRPr>
          </a:p>
        </p:txBody>
      </p:sp>
      <p:sp>
        <p:nvSpPr>
          <p:cNvPr id="6" name="Title 1"/>
          <p:cNvSpPr txBox="1">
            <a:spLocks/>
          </p:cNvSpPr>
          <p:nvPr/>
        </p:nvSpPr>
        <p:spPr>
          <a:xfrm>
            <a:off x="628651" y="1300734"/>
            <a:ext cx="532457" cy="700397"/>
          </a:xfrm>
          <a:prstGeom prst="rect">
            <a:avLst/>
          </a:prstGeom>
        </p:spPr>
        <p:txBody>
          <a:bodyPr vert="horz" lIns="68580" tIns="34290" rIns="68580" bIns="34290" rtlCol="0" anchor="t">
            <a:noAutofit/>
          </a:bodyPr>
          <a:lstStyle>
            <a:lvl1pPr algn="l" defTabSz="914400" rtl="0" eaLnBrk="1" latinLnBrk="0" hangingPunct="1">
              <a:lnSpc>
                <a:spcPct val="90000"/>
              </a:lnSpc>
              <a:spcBef>
                <a:spcPct val="0"/>
              </a:spcBef>
              <a:buNone/>
              <a:defRPr sz="4000" kern="1200">
                <a:solidFill>
                  <a:schemeClr val="tx1"/>
                </a:solidFill>
                <a:latin typeface="Arial" charset="0"/>
                <a:ea typeface="Arial" charset="0"/>
                <a:cs typeface="Arial" charset="0"/>
              </a:defRPr>
            </a:lvl1pPr>
          </a:lstStyle>
          <a:p>
            <a:r>
              <a:rPr lang="da-DK" sz="9000">
                <a:solidFill>
                  <a:srgbClr val="000000"/>
                </a:solidFill>
              </a:rPr>
              <a:t>”</a:t>
            </a:r>
            <a:endParaRPr lang="en-US" sz="9000">
              <a:solidFill>
                <a:srgbClr val="000000"/>
              </a:solidFill>
            </a:endParaRPr>
          </a:p>
        </p:txBody>
      </p:sp>
      <p:sp>
        <p:nvSpPr>
          <p:cNvPr id="8" name="Text Placeholder 7"/>
          <p:cNvSpPr>
            <a:spLocks noGrp="1"/>
          </p:cNvSpPr>
          <p:nvPr>
            <p:ph type="body" sz="quarter" idx="13" hasCustomPrompt="1"/>
          </p:nvPr>
        </p:nvSpPr>
        <p:spPr>
          <a:xfrm>
            <a:off x="628650" y="3904060"/>
            <a:ext cx="4205288" cy="509588"/>
          </a:xfrm>
        </p:spPr>
        <p:txBody>
          <a:bodyPr>
            <a:normAutofit/>
          </a:bodyPr>
          <a:lstStyle>
            <a:lvl1pPr marL="0" indent="0">
              <a:buNone/>
              <a:defRPr sz="1350" b="1">
                <a:solidFill>
                  <a:schemeClr val="accent2"/>
                </a:solidFill>
              </a:defRPr>
            </a:lvl1pPr>
          </a:lstStyle>
          <a:p>
            <a:pPr lvl="0"/>
            <a:r>
              <a:rPr lang="da-DK"/>
              <a:t>Click to add Quote Byline</a:t>
            </a:r>
            <a:endParaRPr lang="en-US"/>
          </a:p>
        </p:txBody>
      </p:sp>
      <p:sp>
        <p:nvSpPr>
          <p:cNvPr id="9" name="Rectangle 8"/>
          <p:cNvSpPr/>
          <p:nvPr/>
        </p:nvSpPr>
        <p:spPr>
          <a:xfrm>
            <a:off x="0" y="1"/>
            <a:ext cx="9144000" cy="6172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A4A07B"/>
              </a:solidFill>
            </a:endParaRPr>
          </a:p>
        </p:txBody>
      </p:sp>
      <p:cxnSp>
        <p:nvCxnSpPr>
          <p:cNvPr id="11" name="Straight Connector 10"/>
          <p:cNvCxnSpPr/>
          <p:nvPr/>
        </p:nvCxnSpPr>
        <p:spPr>
          <a:xfrm>
            <a:off x="628650" y="3801303"/>
            <a:ext cx="78867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Text Placeholder 10"/>
          <p:cNvSpPr>
            <a:spLocks noGrp="1"/>
          </p:cNvSpPr>
          <p:nvPr>
            <p:ph type="body" sz="quarter" idx="14" hasCustomPrompt="1"/>
          </p:nvPr>
        </p:nvSpPr>
        <p:spPr>
          <a:xfrm>
            <a:off x="628650" y="4810368"/>
            <a:ext cx="4205288" cy="141064"/>
          </a:xfrm>
        </p:spPr>
        <p:txBody>
          <a:bodyPr lIns="0" tIns="0" rIns="0" bIns="0" anchor="b">
            <a:spAutoFit/>
          </a:bodyPr>
          <a:lstStyle>
            <a:lvl1pPr marL="0" indent="0">
              <a:lnSpc>
                <a:spcPts val="1050"/>
              </a:lnSpc>
              <a:spcBef>
                <a:spcPts val="0"/>
              </a:spcBef>
              <a:buNone/>
              <a:defRPr sz="900" baseline="0">
                <a:solidFill>
                  <a:schemeClr val="tx1">
                    <a:lumMod val="65000"/>
                    <a:lumOff val="35000"/>
                  </a:schemeClr>
                </a:solidFill>
              </a:defRPr>
            </a:lvl1pPr>
          </a:lstStyle>
          <a:p>
            <a:pPr lvl="0"/>
            <a:r>
              <a:rPr lang="da-DK"/>
              <a:t>Insert references or notes here</a:t>
            </a:r>
            <a:endParaRPr lang="en-US"/>
          </a:p>
        </p:txBody>
      </p:sp>
    </p:spTree>
    <p:extLst>
      <p:ext uri="{BB962C8B-B14F-4D97-AF65-F5344CB8AC3E}">
        <p14:creationId xmlns:p14="http://schemas.microsoft.com/office/powerpoint/2010/main" val="714403315"/>
      </p:ext>
    </p:extLst>
  </p:cSld>
  <p:clrMapOvr>
    <a:masterClrMapping/>
  </p:clrMapOvr>
  <p:timing>
    <p:tnLst>
      <p:par>
        <p:cTn id="1" dur="indefinite" restart="never" nodeType="tmRoot"/>
      </p:par>
    </p:tnLst>
  </p:timing>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tatement 02">
    <p:spTree>
      <p:nvGrpSpPr>
        <p:cNvPr id="1" name=""/>
        <p:cNvGrpSpPr/>
        <p:nvPr/>
      </p:nvGrpSpPr>
      <p:grpSpPr>
        <a:xfrm>
          <a:off x="0" y="0"/>
          <a:ext cx="0" cy="0"/>
          <a:chOff x="0" y="0"/>
          <a:chExt cx="0" cy="0"/>
        </a:xfrm>
      </p:grpSpPr>
      <p:sp>
        <p:nvSpPr>
          <p:cNvPr id="9" name="Rectangle 8"/>
          <p:cNvSpPr/>
          <p:nvPr/>
        </p:nvSpPr>
        <p:spPr>
          <a:xfrm>
            <a:off x="0" y="1"/>
            <a:ext cx="9144000" cy="51434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A4A07B"/>
              </a:solidFill>
            </a:endParaRPr>
          </a:p>
        </p:txBody>
      </p:sp>
      <p:sp>
        <p:nvSpPr>
          <p:cNvPr id="2" name="Title 1"/>
          <p:cNvSpPr>
            <a:spLocks noGrp="1"/>
          </p:cNvSpPr>
          <p:nvPr>
            <p:ph type="title" hasCustomPrompt="1"/>
          </p:nvPr>
        </p:nvSpPr>
        <p:spPr>
          <a:xfrm>
            <a:off x="628650" y="2001131"/>
            <a:ext cx="7886700" cy="1713054"/>
          </a:xfrm>
        </p:spPr>
        <p:txBody>
          <a:bodyPr anchor="t">
            <a:normAutofit/>
          </a:bodyPr>
          <a:lstStyle>
            <a:lvl1pPr>
              <a:defRPr sz="3000" baseline="0">
                <a:solidFill>
                  <a:schemeClr val="bg1"/>
                </a:solidFill>
              </a:defRPr>
            </a:lvl1pPr>
          </a:lstStyle>
          <a:p>
            <a:r>
              <a:rPr lang="da-DK"/>
              <a:t>Click to add large statement or quote</a:t>
            </a:r>
            <a:endParaRPr lang="en-US"/>
          </a:p>
        </p:txBody>
      </p:sp>
      <p:sp>
        <p:nvSpPr>
          <p:cNvPr id="3" name="Date Placeholder 2"/>
          <p:cNvSpPr>
            <a:spLocks noGrp="1"/>
          </p:cNvSpPr>
          <p:nvPr>
            <p:ph type="dt" sz="half" idx="10"/>
          </p:nvPr>
        </p:nvSpPr>
        <p:spPr/>
        <p:txBody>
          <a:bodyPr/>
          <a:lstStyle/>
          <a:p>
            <a:fld id="{02A14796-7B4D-C441-A347-E820B06DDB34}" type="datetime1">
              <a:rPr lang="da-DK" smtClean="0">
                <a:solidFill>
                  <a:srgbClr val="B51C12"/>
                </a:solidFill>
              </a:rPr>
              <a:pPr/>
              <a:t>15-02-2017</a:t>
            </a:fld>
            <a:endParaRPr lang="en-GB" altLang="en-US" dirty="0">
              <a:solidFill>
                <a:srgbClr val="B51C12"/>
              </a:solidFill>
            </a:endParaRPr>
          </a:p>
        </p:txBody>
      </p:sp>
      <p:sp>
        <p:nvSpPr>
          <p:cNvPr id="4" name="Footer Placeholder 3"/>
          <p:cNvSpPr>
            <a:spLocks noGrp="1"/>
          </p:cNvSpPr>
          <p:nvPr>
            <p:ph type="ftr" sz="quarter" idx="11"/>
          </p:nvPr>
        </p:nvSpPr>
        <p:spPr/>
        <p:txBody>
          <a:bodyPr/>
          <a:lstStyle/>
          <a:p>
            <a:endParaRPr lang="en-US">
              <a:solidFill>
                <a:srgbClr val="FFFFFF"/>
              </a:solidFill>
            </a:endParaRPr>
          </a:p>
        </p:txBody>
      </p:sp>
      <p:sp>
        <p:nvSpPr>
          <p:cNvPr id="5" name="Slide Number Placeholder 4"/>
          <p:cNvSpPr>
            <a:spLocks noGrp="1"/>
          </p:cNvSpPr>
          <p:nvPr>
            <p:ph type="sldNum" sz="quarter" idx="12"/>
          </p:nvPr>
        </p:nvSpPr>
        <p:spPr/>
        <p:txBody>
          <a:bodyPr/>
          <a:lstStyle/>
          <a:p>
            <a:fld id="{6DBC486D-4FAB-B746-8B02-8D7C842291C6}" type="slidenum">
              <a:rPr>
                <a:solidFill>
                  <a:srgbClr val="000000"/>
                </a:solidFill>
              </a:rPr>
              <a:pPr/>
              <a:t>‹#›</a:t>
            </a:fld>
            <a:endParaRPr lang="en-US">
              <a:solidFill>
                <a:srgbClr val="000000"/>
              </a:solidFill>
            </a:endParaRPr>
          </a:p>
        </p:txBody>
      </p:sp>
      <p:sp>
        <p:nvSpPr>
          <p:cNvPr id="6" name="Title 1"/>
          <p:cNvSpPr txBox="1">
            <a:spLocks/>
          </p:cNvSpPr>
          <p:nvPr/>
        </p:nvSpPr>
        <p:spPr>
          <a:xfrm>
            <a:off x="628651" y="1300734"/>
            <a:ext cx="532457" cy="700397"/>
          </a:xfrm>
          <a:prstGeom prst="rect">
            <a:avLst/>
          </a:prstGeom>
        </p:spPr>
        <p:txBody>
          <a:bodyPr vert="horz" lIns="68580" tIns="34290" rIns="68580" bIns="34290" rtlCol="0" anchor="t">
            <a:noAutofit/>
          </a:bodyPr>
          <a:lstStyle>
            <a:lvl1pPr algn="l" defTabSz="914400" rtl="0" eaLnBrk="1" latinLnBrk="0" hangingPunct="1">
              <a:lnSpc>
                <a:spcPct val="90000"/>
              </a:lnSpc>
              <a:spcBef>
                <a:spcPct val="0"/>
              </a:spcBef>
              <a:buNone/>
              <a:defRPr sz="4000" kern="1200">
                <a:solidFill>
                  <a:schemeClr val="tx1"/>
                </a:solidFill>
                <a:latin typeface="Arial" charset="0"/>
                <a:ea typeface="Arial" charset="0"/>
                <a:cs typeface="Arial" charset="0"/>
              </a:defRPr>
            </a:lvl1pPr>
          </a:lstStyle>
          <a:p>
            <a:r>
              <a:rPr lang="da-DK" sz="9000">
                <a:solidFill>
                  <a:srgbClr val="000000"/>
                </a:solidFill>
              </a:rPr>
              <a:t>”</a:t>
            </a:r>
            <a:endParaRPr lang="en-US" sz="9000">
              <a:solidFill>
                <a:srgbClr val="000000"/>
              </a:solidFill>
            </a:endParaRPr>
          </a:p>
        </p:txBody>
      </p:sp>
      <p:sp>
        <p:nvSpPr>
          <p:cNvPr id="8" name="Text Placeholder 7"/>
          <p:cNvSpPr>
            <a:spLocks noGrp="1"/>
          </p:cNvSpPr>
          <p:nvPr>
            <p:ph type="body" sz="quarter" idx="13" hasCustomPrompt="1"/>
          </p:nvPr>
        </p:nvSpPr>
        <p:spPr>
          <a:xfrm>
            <a:off x="628650" y="3904060"/>
            <a:ext cx="4205288" cy="509588"/>
          </a:xfrm>
        </p:spPr>
        <p:txBody>
          <a:bodyPr>
            <a:normAutofit/>
          </a:bodyPr>
          <a:lstStyle>
            <a:lvl1pPr marL="0" indent="0">
              <a:buNone/>
              <a:defRPr sz="1350" b="1">
                <a:solidFill>
                  <a:schemeClr val="bg1"/>
                </a:solidFill>
              </a:defRPr>
            </a:lvl1pPr>
          </a:lstStyle>
          <a:p>
            <a:pPr lvl="0"/>
            <a:r>
              <a:rPr lang="da-DK"/>
              <a:t>Click to add Quote Byline</a:t>
            </a:r>
            <a:endParaRPr lang="en-US"/>
          </a:p>
        </p:txBody>
      </p:sp>
      <p:cxnSp>
        <p:nvCxnSpPr>
          <p:cNvPr id="11" name="Straight Connector 10"/>
          <p:cNvCxnSpPr/>
          <p:nvPr/>
        </p:nvCxnSpPr>
        <p:spPr>
          <a:xfrm>
            <a:off x="628650" y="3801303"/>
            <a:ext cx="78867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 Placeholder 10"/>
          <p:cNvSpPr>
            <a:spLocks noGrp="1"/>
          </p:cNvSpPr>
          <p:nvPr>
            <p:ph type="body" sz="quarter" idx="14" hasCustomPrompt="1"/>
          </p:nvPr>
        </p:nvSpPr>
        <p:spPr>
          <a:xfrm>
            <a:off x="628650" y="4810368"/>
            <a:ext cx="4205288" cy="141064"/>
          </a:xfrm>
        </p:spPr>
        <p:txBody>
          <a:bodyPr lIns="0" tIns="0" rIns="0" bIns="0" anchor="b">
            <a:spAutoFit/>
          </a:bodyPr>
          <a:lstStyle>
            <a:lvl1pPr marL="0" indent="0">
              <a:lnSpc>
                <a:spcPts val="1050"/>
              </a:lnSpc>
              <a:spcBef>
                <a:spcPts val="0"/>
              </a:spcBef>
              <a:buNone/>
              <a:defRPr sz="900" baseline="0">
                <a:solidFill>
                  <a:schemeClr val="bg1"/>
                </a:solidFill>
              </a:defRPr>
            </a:lvl1pPr>
          </a:lstStyle>
          <a:p>
            <a:pPr lvl="0"/>
            <a:r>
              <a:rPr lang="da-DK"/>
              <a:t>Insert references or notes here</a:t>
            </a:r>
            <a:endParaRPr lang="en-US"/>
          </a:p>
        </p:txBody>
      </p:sp>
    </p:spTree>
    <p:extLst>
      <p:ext uri="{BB962C8B-B14F-4D97-AF65-F5344CB8AC3E}">
        <p14:creationId xmlns:p14="http://schemas.microsoft.com/office/powerpoint/2010/main" val="2009941557"/>
      </p:ext>
    </p:extLst>
  </p:cSld>
  <p:clrMapOvr>
    <a:masterClrMapping/>
  </p:clrMapOvr>
  <p:timing>
    <p:tnLst>
      <p:par>
        <p:cTn id="1" dur="indefinite" restart="never" nodeType="tmRoot"/>
      </p:par>
    </p:tnLst>
  </p:timing>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Statement 01">
    <p:spTree>
      <p:nvGrpSpPr>
        <p:cNvPr id="1" name=""/>
        <p:cNvGrpSpPr/>
        <p:nvPr/>
      </p:nvGrpSpPr>
      <p:grpSpPr>
        <a:xfrm>
          <a:off x="0" y="0"/>
          <a:ext cx="0" cy="0"/>
          <a:chOff x="0" y="0"/>
          <a:chExt cx="0" cy="0"/>
        </a:xfrm>
      </p:grpSpPr>
      <p:sp>
        <p:nvSpPr>
          <p:cNvPr id="10" name="Picture Placeholder 9"/>
          <p:cNvSpPr>
            <a:spLocks noGrp="1"/>
          </p:cNvSpPr>
          <p:nvPr>
            <p:ph type="pic" sz="quarter" idx="13" hasCustomPrompt="1"/>
          </p:nvPr>
        </p:nvSpPr>
        <p:spPr>
          <a:xfrm>
            <a:off x="0" y="0"/>
            <a:ext cx="9144000" cy="5143500"/>
          </a:xfrm>
        </p:spPr>
        <p:txBody>
          <a:bodyPr/>
          <a:lstStyle>
            <a:lvl1pPr marL="0" indent="0">
              <a:buNone/>
              <a:defRPr/>
            </a:lvl1pPr>
          </a:lstStyle>
          <a:p>
            <a:r>
              <a:rPr lang="en-US"/>
              <a:t>Click to add a picture</a:t>
            </a:r>
          </a:p>
        </p:txBody>
      </p:sp>
      <p:sp>
        <p:nvSpPr>
          <p:cNvPr id="4" name="Footer Placeholder 3"/>
          <p:cNvSpPr>
            <a:spLocks noGrp="1"/>
          </p:cNvSpPr>
          <p:nvPr>
            <p:ph type="ftr" sz="quarter" idx="11"/>
          </p:nvPr>
        </p:nvSpPr>
        <p:spPr/>
        <p:txBody>
          <a:bodyPr/>
          <a:lstStyle/>
          <a:p>
            <a:endParaRPr lang="en-US">
              <a:solidFill>
                <a:srgbClr val="FFFFFF"/>
              </a:solidFill>
            </a:endParaRPr>
          </a:p>
        </p:txBody>
      </p:sp>
      <p:sp>
        <p:nvSpPr>
          <p:cNvPr id="7" name="Text Placeholder 10"/>
          <p:cNvSpPr>
            <a:spLocks noGrp="1"/>
          </p:cNvSpPr>
          <p:nvPr>
            <p:ph type="body" sz="quarter" idx="14" hasCustomPrompt="1"/>
          </p:nvPr>
        </p:nvSpPr>
        <p:spPr>
          <a:xfrm>
            <a:off x="628650" y="4810368"/>
            <a:ext cx="4205288" cy="141064"/>
          </a:xfrm>
        </p:spPr>
        <p:txBody>
          <a:bodyPr lIns="0" tIns="0" rIns="0" bIns="0" anchor="b">
            <a:spAutoFit/>
          </a:bodyPr>
          <a:lstStyle>
            <a:lvl1pPr marL="0" indent="0">
              <a:lnSpc>
                <a:spcPts val="1050"/>
              </a:lnSpc>
              <a:spcBef>
                <a:spcPts val="0"/>
              </a:spcBef>
              <a:buNone/>
              <a:defRPr sz="900" baseline="0">
                <a:solidFill>
                  <a:schemeClr val="bg1"/>
                </a:solidFill>
              </a:defRPr>
            </a:lvl1pPr>
          </a:lstStyle>
          <a:p>
            <a:pPr lvl="0"/>
            <a:r>
              <a:rPr lang="da-DK"/>
              <a:t>Insert references or notes here</a:t>
            </a:r>
            <a:endParaRPr lang="en-US"/>
          </a:p>
        </p:txBody>
      </p:sp>
    </p:spTree>
    <p:extLst>
      <p:ext uri="{BB962C8B-B14F-4D97-AF65-F5344CB8AC3E}">
        <p14:creationId xmlns:p14="http://schemas.microsoft.com/office/powerpoint/2010/main" val="2054496644"/>
      </p:ext>
    </p:extLst>
  </p:cSld>
  <p:clrMapOvr>
    <a:masterClrMapping/>
  </p:clrMapOvr>
  <p:timing>
    <p:tnLst>
      <p:par>
        <p:cTn id="1" dur="indefinite" restart="never" nodeType="tmRoot"/>
      </p:par>
    </p:tnLst>
  </p:timing>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hank You">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28651" y="1300734"/>
            <a:ext cx="5445578" cy="1400794"/>
          </a:xfrm>
        </p:spPr>
        <p:txBody>
          <a:bodyPr anchor="t">
            <a:normAutofit/>
          </a:bodyPr>
          <a:lstStyle>
            <a:lvl1pPr algn="l">
              <a:defRPr sz="3000">
                <a:solidFill>
                  <a:schemeClr val="tx1"/>
                </a:solidFill>
              </a:defRPr>
            </a:lvl1pPr>
          </a:lstStyle>
          <a:p>
            <a:r>
              <a:rPr lang="da-DK"/>
              <a:t>Click to add thank you statement</a:t>
            </a:r>
            <a:endParaRPr lang="en-US"/>
          </a:p>
        </p:txBody>
      </p:sp>
      <p:sp>
        <p:nvSpPr>
          <p:cNvPr id="4" name="Date Placeholder 3"/>
          <p:cNvSpPr>
            <a:spLocks noGrp="1"/>
          </p:cNvSpPr>
          <p:nvPr>
            <p:ph type="dt" sz="half" idx="10"/>
          </p:nvPr>
        </p:nvSpPr>
        <p:spPr/>
        <p:txBody>
          <a:bodyPr/>
          <a:lstStyle/>
          <a:p>
            <a:fld id="{02A14796-7B4D-C441-A347-E820B06DDB34}" type="datetime1">
              <a:rPr lang="da-DK" smtClean="0">
                <a:solidFill>
                  <a:srgbClr val="B51C12"/>
                </a:solidFill>
              </a:rPr>
              <a:pPr/>
              <a:t>15-02-2017</a:t>
            </a:fld>
            <a:endParaRPr lang="en-GB" altLang="en-US" dirty="0">
              <a:solidFill>
                <a:srgbClr val="B51C12"/>
              </a:solidFill>
            </a:endParaRPr>
          </a:p>
        </p:txBody>
      </p:sp>
      <p:sp>
        <p:nvSpPr>
          <p:cNvPr id="5" name="Footer Placeholder 4"/>
          <p:cNvSpPr>
            <a:spLocks noGrp="1"/>
          </p:cNvSpPr>
          <p:nvPr>
            <p:ph type="ftr" sz="quarter" idx="11"/>
          </p:nvPr>
        </p:nvSpPr>
        <p:spPr>
          <a:solidFill>
            <a:schemeClr val="bg1"/>
          </a:solidFill>
        </p:spPr>
        <p:txBody>
          <a:bodyPr/>
          <a:lstStyle/>
          <a:p>
            <a:endParaRPr lang="en-US">
              <a:solidFill>
                <a:srgbClr val="FFFFFF"/>
              </a:solidFill>
            </a:endParaRPr>
          </a:p>
        </p:txBody>
      </p:sp>
      <p:sp>
        <p:nvSpPr>
          <p:cNvPr id="6" name="Slide Number Placeholder 5"/>
          <p:cNvSpPr>
            <a:spLocks noGrp="1"/>
          </p:cNvSpPr>
          <p:nvPr>
            <p:ph type="sldNum" sz="quarter" idx="12"/>
          </p:nvPr>
        </p:nvSpPr>
        <p:spPr/>
        <p:txBody>
          <a:bodyPr/>
          <a:lstStyle/>
          <a:p>
            <a:fld id="{6DBC486D-4FAB-B746-8B02-8D7C842291C6}" type="slidenum">
              <a:rPr>
                <a:solidFill>
                  <a:srgbClr val="000000"/>
                </a:solidFill>
              </a:rPr>
              <a:pPr/>
              <a:t>‹#›</a:t>
            </a:fld>
            <a:endParaRPr lang="en-US">
              <a:solidFill>
                <a:srgbClr val="000000"/>
              </a:solidFill>
            </a:endParaRPr>
          </a:p>
        </p:txBody>
      </p:sp>
      <p:sp>
        <p:nvSpPr>
          <p:cNvPr id="8" name="Rectangle 7"/>
          <p:cNvSpPr/>
          <p:nvPr/>
        </p:nvSpPr>
        <p:spPr>
          <a:xfrm>
            <a:off x="0" y="1"/>
            <a:ext cx="9144000" cy="685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A4A07B"/>
              </a:solidFill>
            </a:endParaRP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9472" y="187446"/>
            <a:ext cx="1847414" cy="308664"/>
          </a:xfrm>
          <a:prstGeom prst="rect">
            <a:avLst/>
          </a:prstGeom>
        </p:spPr>
      </p:pic>
    </p:spTree>
    <p:extLst>
      <p:ext uri="{BB962C8B-B14F-4D97-AF65-F5344CB8AC3E}">
        <p14:creationId xmlns:p14="http://schemas.microsoft.com/office/powerpoint/2010/main" val="372118870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Front page 01">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ctrTitle" hasCustomPrompt="1"/>
          </p:nvPr>
        </p:nvSpPr>
        <p:spPr>
          <a:xfrm>
            <a:off x="628651" y="1300734"/>
            <a:ext cx="5445578" cy="1400794"/>
          </a:xfrm>
        </p:spPr>
        <p:txBody>
          <a:bodyPr anchor="t">
            <a:normAutofit/>
          </a:bodyPr>
          <a:lstStyle>
            <a:lvl1pPr algn="l">
              <a:defRPr sz="3000" baseline="0">
                <a:solidFill>
                  <a:schemeClr val="bg1"/>
                </a:solidFill>
              </a:defRPr>
            </a:lvl1pPr>
          </a:lstStyle>
          <a:p>
            <a:r>
              <a:rPr lang="da-DK"/>
              <a:t>Click to add presentation title</a:t>
            </a:r>
            <a:endParaRPr lang="en-US"/>
          </a:p>
        </p:txBody>
      </p:sp>
      <p:sp>
        <p:nvSpPr>
          <p:cNvPr id="3" name="Subtitle 2"/>
          <p:cNvSpPr>
            <a:spLocks noGrp="1"/>
          </p:cNvSpPr>
          <p:nvPr>
            <p:ph type="subTitle" idx="1" hasCustomPrompt="1"/>
          </p:nvPr>
        </p:nvSpPr>
        <p:spPr>
          <a:xfrm>
            <a:off x="628651" y="3846463"/>
            <a:ext cx="5445578" cy="818406"/>
          </a:xfrm>
        </p:spPr>
        <p:txBody>
          <a:bodyPr>
            <a:normAutofit/>
          </a:bodyPr>
          <a:lstStyle>
            <a:lvl1pPr marL="0" indent="0" algn="l">
              <a:buNone/>
              <a:defRPr sz="1350" b="1" baseline="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a-DK"/>
              <a:t>Click to add presentation subtitle</a:t>
            </a:r>
            <a:endParaRPr lang="en-US"/>
          </a:p>
        </p:txBody>
      </p:sp>
      <p:sp>
        <p:nvSpPr>
          <p:cNvPr id="4" name="Date Placeholder 3"/>
          <p:cNvSpPr>
            <a:spLocks noGrp="1"/>
          </p:cNvSpPr>
          <p:nvPr>
            <p:ph type="dt" sz="half" idx="10"/>
          </p:nvPr>
        </p:nvSpPr>
        <p:spPr/>
        <p:txBody>
          <a:bodyPr/>
          <a:lstStyle/>
          <a:p>
            <a:fld id="{74C0F0A2-D41B-FF41-A535-941EEA34AEB1}" type="datetimeFigureOut">
              <a:rPr lang="en-US" smtClean="0">
                <a:solidFill>
                  <a:srgbClr val="B51C12"/>
                </a:solidFill>
              </a:rPr>
              <a:pPr/>
              <a:t>2/15/2017</a:t>
            </a:fld>
            <a:endParaRPr lang="en-US">
              <a:solidFill>
                <a:srgbClr val="B51C12"/>
              </a:solidFill>
            </a:endParaRPr>
          </a:p>
        </p:txBody>
      </p:sp>
      <p:sp>
        <p:nvSpPr>
          <p:cNvPr id="5" name="Footer Placeholder 4"/>
          <p:cNvSpPr>
            <a:spLocks noGrp="1"/>
          </p:cNvSpPr>
          <p:nvPr>
            <p:ph type="ftr" sz="quarter" idx="11"/>
          </p:nvPr>
        </p:nvSpPr>
        <p:spPr/>
        <p:txBody>
          <a:bodyPr/>
          <a:lstStyle/>
          <a:p>
            <a:endParaRPr lang="en-US">
              <a:solidFill>
                <a:srgbClr val="FFFFFF"/>
              </a:solidFill>
            </a:endParaRPr>
          </a:p>
        </p:txBody>
      </p:sp>
      <p:sp>
        <p:nvSpPr>
          <p:cNvPr id="6" name="Slide Number Placeholder 5"/>
          <p:cNvSpPr>
            <a:spLocks noGrp="1"/>
          </p:cNvSpPr>
          <p:nvPr>
            <p:ph type="sldNum" sz="quarter" idx="12"/>
          </p:nvPr>
        </p:nvSpPr>
        <p:spPr/>
        <p:txBody>
          <a:bodyPr/>
          <a:lstStyle/>
          <a:p>
            <a:fld id="{6DBC486D-4FAB-B746-8B02-8D7C842291C6}" type="slidenum">
              <a:rPr lang="uk-UA" smtClean="0">
                <a:solidFill>
                  <a:srgbClr val="000000"/>
                </a:solidFill>
              </a:rPr>
              <a:pPr/>
              <a:t>‹#›</a:t>
            </a:fld>
            <a:endParaRPr lang="uk-UA">
              <a:solidFill>
                <a:srgbClr val="000000"/>
              </a:solidFill>
            </a:endParaRPr>
          </a:p>
        </p:txBody>
      </p:sp>
      <p:sp>
        <p:nvSpPr>
          <p:cNvPr id="8" name="Rectangle 7"/>
          <p:cNvSpPr/>
          <p:nvPr/>
        </p:nvSpPr>
        <p:spPr>
          <a:xfrm>
            <a:off x="0" y="1"/>
            <a:ext cx="9144000" cy="685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9472" y="187446"/>
            <a:ext cx="1847414" cy="308664"/>
          </a:xfrm>
          <a:prstGeom prst="rect">
            <a:avLst/>
          </a:prstGeom>
        </p:spPr>
      </p:pic>
      <p:cxnSp>
        <p:nvCxnSpPr>
          <p:cNvPr id="10" name="Straight Connector 9"/>
          <p:cNvCxnSpPr/>
          <p:nvPr/>
        </p:nvCxnSpPr>
        <p:spPr>
          <a:xfrm>
            <a:off x="659265" y="3791656"/>
            <a:ext cx="7856085" cy="1280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cSld>
  <p:clrMapOvr>
    <a:masterClrMapping/>
  </p:clrMapOvr>
  <p:timing>
    <p:tnLst>
      <p:par>
        <p:cTn id="1" dur="indefinite" restart="never" nodeType="tmRoot"/>
      </p:par>
    </p:tnLst>
  </p:timing>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Front page 02">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solidFill>
            <a:schemeClr val="bg1"/>
          </a:solidFill>
        </p:spPr>
        <p:txBody>
          <a:bodyPr/>
          <a:lstStyle/>
          <a:p>
            <a:r>
              <a:rPr lang="en-US" smtClean="0">
                <a:solidFill>
                  <a:srgbClr val="FFFFFF"/>
                </a:solidFill>
              </a:rPr>
              <a:t>$</a:t>
            </a:r>
            <a:endParaRPr lang="en-US">
              <a:solidFill>
                <a:srgbClr val="FFFFFF"/>
              </a:solidFill>
            </a:endParaRPr>
          </a:p>
        </p:txBody>
      </p:sp>
      <p:sp>
        <p:nvSpPr>
          <p:cNvPr id="10" name="Rectangle 9"/>
          <p:cNvSpPr/>
          <p:nvPr/>
        </p:nvSpPr>
        <p:spPr>
          <a:xfrm>
            <a:off x="0" y="683556"/>
            <a:ext cx="9144000" cy="445994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p:sp>
        <p:nvSpPr>
          <p:cNvPr id="2" name="Title 1"/>
          <p:cNvSpPr>
            <a:spLocks noGrp="1"/>
          </p:cNvSpPr>
          <p:nvPr>
            <p:ph type="ctrTitle" hasCustomPrompt="1"/>
          </p:nvPr>
        </p:nvSpPr>
        <p:spPr>
          <a:xfrm>
            <a:off x="628651" y="1300734"/>
            <a:ext cx="5445578" cy="1400794"/>
          </a:xfrm>
        </p:spPr>
        <p:txBody>
          <a:bodyPr anchor="t">
            <a:normAutofit/>
          </a:bodyPr>
          <a:lstStyle>
            <a:lvl1pPr algn="l">
              <a:defRPr sz="3000">
                <a:solidFill>
                  <a:schemeClr val="tx1"/>
                </a:solidFill>
              </a:defRPr>
            </a:lvl1pPr>
          </a:lstStyle>
          <a:p>
            <a:r>
              <a:rPr lang="da-DK"/>
              <a:t>Click to add presentation title</a:t>
            </a:r>
            <a:endParaRPr lang="en-US"/>
          </a:p>
        </p:txBody>
      </p:sp>
      <p:sp>
        <p:nvSpPr>
          <p:cNvPr id="4" name="Date Placeholder 3"/>
          <p:cNvSpPr>
            <a:spLocks noGrp="1"/>
          </p:cNvSpPr>
          <p:nvPr>
            <p:ph type="dt" sz="half" idx="10"/>
          </p:nvPr>
        </p:nvSpPr>
        <p:spPr/>
        <p:txBody>
          <a:bodyPr/>
          <a:lstStyle/>
          <a:p>
            <a:fld id="{74C0F0A2-D41B-FF41-A535-941EEA34AEB1}" type="datetimeFigureOut">
              <a:rPr lang="en-US" smtClean="0">
                <a:solidFill>
                  <a:srgbClr val="B51C12"/>
                </a:solidFill>
              </a:rPr>
              <a:pPr/>
              <a:t>2/15/2017</a:t>
            </a:fld>
            <a:endParaRPr lang="en-US">
              <a:solidFill>
                <a:srgbClr val="B51C12"/>
              </a:solidFill>
            </a:endParaRPr>
          </a:p>
        </p:txBody>
      </p:sp>
      <p:sp>
        <p:nvSpPr>
          <p:cNvPr id="6" name="Slide Number Placeholder 5"/>
          <p:cNvSpPr>
            <a:spLocks noGrp="1"/>
          </p:cNvSpPr>
          <p:nvPr>
            <p:ph type="sldNum" sz="quarter" idx="12"/>
          </p:nvPr>
        </p:nvSpPr>
        <p:spPr/>
        <p:txBody>
          <a:bodyPr/>
          <a:lstStyle/>
          <a:p>
            <a:fld id="{6DBC486D-4FAB-B746-8B02-8D7C842291C6}" type="slidenum">
              <a:rPr lang="uk-UA" smtClean="0">
                <a:solidFill>
                  <a:srgbClr val="000000"/>
                </a:solidFill>
              </a:rPr>
              <a:pPr/>
              <a:t>‹#›</a:t>
            </a:fld>
            <a:endParaRPr lang="uk-UA">
              <a:solidFill>
                <a:srgbClr val="000000"/>
              </a:solidFill>
            </a:endParaRPr>
          </a:p>
        </p:txBody>
      </p:sp>
      <p:sp>
        <p:nvSpPr>
          <p:cNvPr id="8" name="Rectangle 7"/>
          <p:cNvSpPr/>
          <p:nvPr/>
        </p:nvSpPr>
        <p:spPr>
          <a:xfrm>
            <a:off x="0" y="1"/>
            <a:ext cx="9144000" cy="685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9472" y="187446"/>
            <a:ext cx="1847414" cy="308664"/>
          </a:xfrm>
          <a:prstGeom prst="rect">
            <a:avLst/>
          </a:prstGeom>
        </p:spPr>
      </p:pic>
      <p:sp>
        <p:nvSpPr>
          <p:cNvPr id="14" name="Text Placeholder 13"/>
          <p:cNvSpPr>
            <a:spLocks noGrp="1"/>
          </p:cNvSpPr>
          <p:nvPr>
            <p:ph type="body" sz="quarter" idx="13" hasCustomPrompt="1"/>
          </p:nvPr>
        </p:nvSpPr>
        <p:spPr>
          <a:xfrm>
            <a:off x="629729" y="3846910"/>
            <a:ext cx="5445919" cy="817959"/>
          </a:xfrm>
        </p:spPr>
        <p:txBody>
          <a:bodyPr>
            <a:noAutofit/>
          </a:bodyPr>
          <a:lstStyle>
            <a:lvl1pPr marL="0" indent="0">
              <a:buNone/>
              <a:defRPr sz="1350" b="1" baseline="0">
                <a:solidFill>
                  <a:schemeClr val="accent2"/>
                </a:solidFill>
              </a:defRPr>
            </a:lvl1pPr>
            <a:lvl2pPr marL="342900" indent="0">
              <a:buNone/>
              <a:defRPr sz="1350" b="1">
                <a:solidFill>
                  <a:schemeClr val="accent2"/>
                </a:solidFill>
              </a:defRPr>
            </a:lvl2pPr>
            <a:lvl3pPr marL="685800" indent="0">
              <a:buNone/>
              <a:defRPr sz="1350" b="1">
                <a:solidFill>
                  <a:schemeClr val="accent2"/>
                </a:solidFill>
              </a:defRPr>
            </a:lvl3pPr>
            <a:lvl4pPr marL="1028700" indent="0">
              <a:buNone/>
              <a:defRPr sz="1350" b="1">
                <a:solidFill>
                  <a:schemeClr val="accent2"/>
                </a:solidFill>
              </a:defRPr>
            </a:lvl4pPr>
            <a:lvl5pPr marL="1371600" indent="0">
              <a:buNone/>
              <a:defRPr sz="1350" b="1">
                <a:solidFill>
                  <a:schemeClr val="accent2"/>
                </a:solidFill>
              </a:defRPr>
            </a:lvl5pPr>
          </a:lstStyle>
          <a:p>
            <a:pPr lvl="0"/>
            <a:r>
              <a:rPr lang="da-DK"/>
              <a:t>Click to add presentation subtitle</a:t>
            </a:r>
            <a:endParaRPr lang="en-US"/>
          </a:p>
        </p:txBody>
      </p:sp>
      <p:cxnSp>
        <p:nvCxnSpPr>
          <p:cNvPr id="12" name="Straight Connector 11"/>
          <p:cNvCxnSpPr/>
          <p:nvPr/>
        </p:nvCxnSpPr>
        <p:spPr>
          <a:xfrm>
            <a:off x="628650" y="3801303"/>
            <a:ext cx="78867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88" y="1294388"/>
            <a:ext cx="7886700" cy="845798"/>
          </a:xfrm>
        </p:spPr>
        <p:txBody>
          <a:bodyPr anchor="t">
            <a:normAutofit/>
          </a:bodyPr>
          <a:lstStyle>
            <a:lvl1pPr>
              <a:defRPr sz="3000"/>
            </a:lvl1pPr>
          </a:lstStyle>
          <a:p>
            <a:r>
              <a:rPr lang="da-DK"/>
              <a:t>Click to chapter title</a:t>
            </a:r>
            <a:br>
              <a:rPr lang="da-DK"/>
            </a:br>
            <a:r>
              <a:rPr lang="da-DK"/>
              <a:t>in two lines</a:t>
            </a:r>
            <a:endParaRPr lang="en-US"/>
          </a:p>
        </p:txBody>
      </p:sp>
      <p:sp>
        <p:nvSpPr>
          <p:cNvPr id="4" name="Date Placeholder 3"/>
          <p:cNvSpPr>
            <a:spLocks noGrp="1"/>
          </p:cNvSpPr>
          <p:nvPr>
            <p:ph type="dt" sz="half" idx="10"/>
          </p:nvPr>
        </p:nvSpPr>
        <p:spPr/>
        <p:txBody>
          <a:bodyPr/>
          <a:lstStyle/>
          <a:p>
            <a:fld id="{74C0F0A2-D41B-FF41-A535-941EEA34AEB1}" type="datetimeFigureOut">
              <a:rPr lang="en-US" smtClean="0">
                <a:solidFill>
                  <a:srgbClr val="B51C12"/>
                </a:solidFill>
              </a:rPr>
              <a:pPr/>
              <a:t>2/15/2017</a:t>
            </a:fld>
            <a:endParaRPr lang="en-US">
              <a:solidFill>
                <a:srgbClr val="B51C12"/>
              </a:solidFill>
            </a:endParaRPr>
          </a:p>
        </p:txBody>
      </p:sp>
      <p:sp>
        <p:nvSpPr>
          <p:cNvPr id="5" name="Footer Placeholder 4"/>
          <p:cNvSpPr>
            <a:spLocks noGrp="1"/>
          </p:cNvSpPr>
          <p:nvPr>
            <p:ph type="ftr" sz="quarter" idx="11"/>
          </p:nvPr>
        </p:nvSpPr>
        <p:spPr/>
        <p:txBody>
          <a:bodyPr/>
          <a:lstStyle/>
          <a:p>
            <a:endParaRPr lang="en-US">
              <a:solidFill>
                <a:srgbClr val="FFFFFF"/>
              </a:solidFill>
            </a:endParaRPr>
          </a:p>
        </p:txBody>
      </p:sp>
      <p:sp>
        <p:nvSpPr>
          <p:cNvPr id="6" name="Slide Number Placeholder 5"/>
          <p:cNvSpPr>
            <a:spLocks noGrp="1"/>
          </p:cNvSpPr>
          <p:nvPr>
            <p:ph type="sldNum" sz="quarter" idx="12"/>
          </p:nvPr>
        </p:nvSpPr>
        <p:spPr/>
        <p:txBody>
          <a:bodyPr/>
          <a:lstStyle/>
          <a:p>
            <a:fld id="{6DBC486D-4FAB-B746-8B02-8D7C842291C6}" type="slidenum">
              <a:rPr lang="uk-UA" smtClean="0">
                <a:solidFill>
                  <a:srgbClr val="000000"/>
                </a:solidFill>
              </a:rPr>
              <a:pPr/>
              <a:t>‹#›</a:t>
            </a:fld>
            <a:endParaRPr lang="uk-UA">
              <a:solidFill>
                <a:srgbClr val="000000"/>
              </a:solidFill>
            </a:endParaRPr>
          </a:p>
        </p:txBody>
      </p:sp>
      <p:sp>
        <p:nvSpPr>
          <p:cNvPr id="8" name="Rectangle 7"/>
          <p:cNvSpPr/>
          <p:nvPr/>
        </p:nvSpPr>
        <p:spPr>
          <a:xfrm>
            <a:off x="0" y="1"/>
            <a:ext cx="9144000" cy="6172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p:sp>
        <p:nvSpPr>
          <p:cNvPr id="11" name="Text Placeholder 2"/>
          <p:cNvSpPr>
            <a:spLocks noGrp="1"/>
          </p:cNvSpPr>
          <p:nvPr>
            <p:ph type="body" idx="1" hasCustomPrompt="1"/>
          </p:nvPr>
        </p:nvSpPr>
        <p:spPr>
          <a:xfrm>
            <a:off x="623888" y="3846910"/>
            <a:ext cx="7886700" cy="825503"/>
          </a:xfrm>
        </p:spPr>
        <p:txBody>
          <a:bodyPr>
            <a:normAutofit/>
          </a:bodyPr>
          <a:lstStyle>
            <a:lvl1pPr marL="0" indent="0">
              <a:buNone/>
              <a:defRPr sz="1350" b="1">
                <a:solidFill>
                  <a:schemeClr val="accent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da-DK"/>
              <a:t>Click to add chapter subtitle</a:t>
            </a:r>
          </a:p>
        </p:txBody>
      </p:sp>
      <p:cxnSp>
        <p:nvCxnSpPr>
          <p:cNvPr id="10" name="Straight Connector 9"/>
          <p:cNvCxnSpPr/>
          <p:nvPr/>
        </p:nvCxnSpPr>
        <p:spPr>
          <a:xfrm>
            <a:off x="628650" y="3801303"/>
            <a:ext cx="78867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cSld>
  <p:clrMapOvr>
    <a:masterClrMapping/>
  </p:clrMapOvr>
  <p:timing>
    <p:tnLst>
      <p:par>
        <p:cTn id="1" dur="indefinite" restart="never" nodeType="tmRoot"/>
      </p:par>
    </p:tnLst>
  </p:timing>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amp; 1 column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273843"/>
            <a:ext cx="7886700" cy="393587"/>
          </a:xfrm>
        </p:spPr>
        <p:txBody>
          <a:bodyPr anchor="t">
            <a:normAutofit/>
          </a:bodyPr>
          <a:lstStyle>
            <a:lvl1pPr>
              <a:defRPr sz="1800" b="1" baseline="0"/>
            </a:lvl1pPr>
          </a:lstStyle>
          <a:p>
            <a:r>
              <a:rPr lang="da-DK"/>
              <a:t>Click to add headline</a:t>
            </a:r>
            <a:endParaRPr lang="en-US"/>
          </a:p>
        </p:txBody>
      </p:sp>
      <p:sp>
        <p:nvSpPr>
          <p:cNvPr id="3" name="Content Placeholder 2"/>
          <p:cNvSpPr>
            <a:spLocks noGrp="1"/>
          </p:cNvSpPr>
          <p:nvPr>
            <p:ph idx="1"/>
          </p:nvPr>
        </p:nvSpPr>
        <p:spPr>
          <a:xfrm>
            <a:off x="628650" y="1028700"/>
            <a:ext cx="7886700" cy="3263504"/>
          </a:xfrm>
        </p:spPr>
        <p:txBody>
          <a:bodyPr/>
          <a:lstStyle>
            <a:lvl1pPr>
              <a:defRPr sz="1800"/>
            </a:lvl1pPr>
            <a:lvl2pPr>
              <a:defRPr sz="1350"/>
            </a:lvl2pPr>
            <a:lvl3pPr>
              <a:defRPr sz="1050"/>
            </a:lvl3pPr>
            <a:lvl4pPr>
              <a:defRPr sz="750"/>
            </a:lvl4pPr>
            <a:lvl5pPr>
              <a:defRPr sz="7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a:solidFill>
                <a:srgbClr val="FFFFFF"/>
              </a:solidFill>
            </a:endParaRPr>
          </a:p>
        </p:txBody>
      </p:sp>
      <p:cxnSp>
        <p:nvCxnSpPr>
          <p:cNvPr id="9" name="Straight Connector 8"/>
          <p:cNvCxnSpPr/>
          <p:nvPr/>
        </p:nvCxnSpPr>
        <p:spPr>
          <a:xfrm>
            <a:off x="628650" y="679265"/>
            <a:ext cx="78867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3" hasCustomPrompt="1"/>
          </p:nvPr>
        </p:nvSpPr>
        <p:spPr>
          <a:xfrm>
            <a:off x="628650" y="4810368"/>
            <a:ext cx="4205288" cy="141064"/>
          </a:xfrm>
        </p:spPr>
        <p:txBody>
          <a:bodyPr lIns="0" tIns="0" rIns="0" bIns="0" anchor="b">
            <a:spAutoFit/>
          </a:bodyPr>
          <a:lstStyle>
            <a:lvl1pPr marL="0" indent="0">
              <a:lnSpc>
                <a:spcPts val="1050"/>
              </a:lnSpc>
              <a:spcBef>
                <a:spcPts val="0"/>
              </a:spcBef>
              <a:buNone/>
              <a:defRPr sz="900" baseline="0">
                <a:solidFill>
                  <a:schemeClr val="tx1">
                    <a:lumMod val="65000"/>
                    <a:lumOff val="35000"/>
                  </a:schemeClr>
                </a:solidFill>
              </a:defRPr>
            </a:lvl1pPr>
          </a:lstStyle>
          <a:p>
            <a:pPr lvl="0"/>
            <a:r>
              <a:rPr lang="da-DK"/>
              <a:t>Insert references or notes here</a:t>
            </a:r>
            <a:endParaRPr lang="en-US"/>
          </a:p>
        </p:txBody>
      </p:sp>
    </p:spTree>
    <p:extLst/>
  </p:cSld>
  <p:clrMapOvr>
    <a:masterClrMapping/>
  </p:clrMapOvr>
  <p:timing>
    <p:tnLst>
      <p:par>
        <p:cTn id="1" dur="indefinite" restart="never" nodeType="tmRoot"/>
      </p:par>
    </p:tnLst>
  </p:timing>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mp; 1 column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273844"/>
            <a:ext cx="7886700" cy="380785"/>
          </a:xfrm>
        </p:spPr>
        <p:txBody>
          <a:bodyPr anchor="t">
            <a:normAutofit/>
          </a:bodyPr>
          <a:lstStyle>
            <a:lvl1pPr>
              <a:defRPr sz="1800" b="1" baseline="0"/>
            </a:lvl1pPr>
          </a:lstStyle>
          <a:p>
            <a:r>
              <a:rPr lang="da-DK"/>
              <a:t>Click to add headline</a:t>
            </a:r>
            <a:endParaRPr lang="en-US"/>
          </a:p>
        </p:txBody>
      </p:sp>
      <p:sp>
        <p:nvSpPr>
          <p:cNvPr id="3" name="Content Placeholder 2"/>
          <p:cNvSpPr>
            <a:spLocks noGrp="1"/>
          </p:cNvSpPr>
          <p:nvPr>
            <p:ph idx="1" hasCustomPrompt="1"/>
          </p:nvPr>
        </p:nvSpPr>
        <p:spPr>
          <a:xfrm>
            <a:off x="628650" y="1028700"/>
            <a:ext cx="7886700" cy="3263504"/>
          </a:xfrm>
        </p:spPr>
        <p:txBody>
          <a:bodyPr/>
          <a:lstStyle>
            <a:lvl1pPr marL="0" indent="0">
              <a:buNone/>
              <a:defRPr sz="1800"/>
            </a:lvl1pPr>
          </a:lstStyle>
          <a:p>
            <a:pPr lvl="0"/>
            <a:r>
              <a:rPr lang="da-DK"/>
              <a:t>Click to add text</a:t>
            </a:r>
          </a:p>
        </p:txBody>
      </p:sp>
      <p:sp>
        <p:nvSpPr>
          <p:cNvPr id="5" name="Footer Placeholder 4"/>
          <p:cNvSpPr>
            <a:spLocks noGrp="1"/>
          </p:cNvSpPr>
          <p:nvPr>
            <p:ph type="ftr" sz="quarter" idx="11"/>
          </p:nvPr>
        </p:nvSpPr>
        <p:spPr/>
        <p:txBody>
          <a:bodyPr/>
          <a:lstStyle/>
          <a:p>
            <a:endParaRPr lang="en-US">
              <a:solidFill>
                <a:srgbClr val="FFFFFF"/>
              </a:solidFill>
            </a:endParaRPr>
          </a:p>
        </p:txBody>
      </p:sp>
      <p:cxnSp>
        <p:nvCxnSpPr>
          <p:cNvPr id="8" name="Straight Connector 7"/>
          <p:cNvCxnSpPr/>
          <p:nvPr/>
        </p:nvCxnSpPr>
        <p:spPr>
          <a:xfrm>
            <a:off x="628650" y="679265"/>
            <a:ext cx="78867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Text Placeholder 10"/>
          <p:cNvSpPr>
            <a:spLocks noGrp="1"/>
          </p:cNvSpPr>
          <p:nvPr>
            <p:ph type="body" sz="quarter" idx="13" hasCustomPrompt="1"/>
          </p:nvPr>
        </p:nvSpPr>
        <p:spPr>
          <a:xfrm>
            <a:off x="628650" y="4810368"/>
            <a:ext cx="4205288" cy="141064"/>
          </a:xfrm>
        </p:spPr>
        <p:txBody>
          <a:bodyPr lIns="0" tIns="0" rIns="0" bIns="0" anchor="b">
            <a:spAutoFit/>
          </a:bodyPr>
          <a:lstStyle>
            <a:lvl1pPr marL="0" indent="0">
              <a:lnSpc>
                <a:spcPts val="1050"/>
              </a:lnSpc>
              <a:spcBef>
                <a:spcPts val="0"/>
              </a:spcBef>
              <a:buNone/>
              <a:defRPr sz="900" baseline="0">
                <a:solidFill>
                  <a:schemeClr val="tx1">
                    <a:lumMod val="65000"/>
                    <a:lumOff val="35000"/>
                  </a:schemeClr>
                </a:solidFill>
              </a:defRPr>
            </a:lvl1pPr>
          </a:lstStyle>
          <a:p>
            <a:pPr lvl="0"/>
            <a:r>
              <a:rPr lang="da-DK"/>
              <a:t>Insert references or notes here</a:t>
            </a:r>
            <a:endParaRPr lang="en-US"/>
          </a:p>
        </p:txBody>
      </p:sp>
    </p:spTree>
    <p:extLst/>
  </p:cSld>
  <p:clrMapOvr>
    <a:masterClrMapping/>
  </p:clrMapOvr>
  <p:timing>
    <p:tnLst>
      <p:par>
        <p:cTn id="1" dur="indefinite" restart="never" nodeType="tmRoot"/>
      </p:par>
    </p:tnLst>
  </p:timing>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Front page 02">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solidFill>
            <a:schemeClr val="bg1"/>
          </a:solidFill>
        </p:spPr>
        <p:txBody>
          <a:bodyPr/>
          <a:lstStyle/>
          <a:p>
            <a:r>
              <a:rPr lang="en-US">
                <a:solidFill>
                  <a:srgbClr val="FFFFFF"/>
                </a:solidFill>
              </a:rPr>
              <a:t>$</a:t>
            </a:r>
          </a:p>
        </p:txBody>
      </p:sp>
      <p:sp>
        <p:nvSpPr>
          <p:cNvPr id="10" name="Rectangle 9"/>
          <p:cNvSpPr/>
          <p:nvPr/>
        </p:nvSpPr>
        <p:spPr>
          <a:xfrm>
            <a:off x="0" y="683556"/>
            <a:ext cx="9144000" cy="445994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A4A07B"/>
              </a:solidFill>
            </a:endParaRPr>
          </a:p>
        </p:txBody>
      </p:sp>
      <p:sp>
        <p:nvSpPr>
          <p:cNvPr id="2" name="Title 1"/>
          <p:cNvSpPr>
            <a:spLocks noGrp="1"/>
          </p:cNvSpPr>
          <p:nvPr>
            <p:ph type="ctrTitle" hasCustomPrompt="1"/>
          </p:nvPr>
        </p:nvSpPr>
        <p:spPr>
          <a:xfrm>
            <a:off x="628651" y="1300734"/>
            <a:ext cx="5445578" cy="1400794"/>
          </a:xfrm>
        </p:spPr>
        <p:txBody>
          <a:bodyPr anchor="t">
            <a:normAutofit/>
          </a:bodyPr>
          <a:lstStyle>
            <a:lvl1pPr algn="l">
              <a:defRPr sz="3000">
                <a:solidFill>
                  <a:schemeClr val="tx1"/>
                </a:solidFill>
              </a:defRPr>
            </a:lvl1pPr>
          </a:lstStyle>
          <a:p>
            <a:r>
              <a:rPr lang="da-DK"/>
              <a:t>Click to add presentation title</a:t>
            </a:r>
            <a:endParaRPr lang="en-US"/>
          </a:p>
        </p:txBody>
      </p:sp>
      <p:sp>
        <p:nvSpPr>
          <p:cNvPr id="4" name="Date Placeholder 3"/>
          <p:cNvSpPr>
            <a:spLocks noGrp="1"/>
          </p:cNvSpPr>
          <p:nvPr>
            <p:ph type="dt" sz="half" idx="10"/>
          </p:nvPr>
        </p:nvSpPr>
        <p:spPr/>
        <p:txBody>
          <a:bodyPr/>
          <a:lstStyle/>
          <a:p>
            <a:fld id="{02A14796-7B4D-C441-A347-E820B06DDB34}" type="datetime1">
              <a:rPr lang="da-DK" smtClean="0">
                <a:solidFill>
                  <a:srgbClr val="B51C12"/>
                </a:solidFill>
              </a:rPr>
              <a:pPr/>
              <a:t>15-02-2017</a:t>
            </a:fld>
            <a:endParaRPr lang="en-GB" altLang="en-US" dirty="0">
              <a:solidFill>
                <a:srgbClr val="B51C12"/>
              </a:solidFill>
            </a:endParaRPr>
          </a:p>
        </p:txBody>
      </p:sp>
      <p:sp>
        <p:nvSpPr>
          <p:cNvPr id="6" name="Slide Number Placeholder 5"/>
          <p:cNvSpPr>
            <a:spLocks noGrp="1"/>
          </p:cNvSpPr>
          <p:nvPr>
            <p:ph type="sldNum" sz="quarter" idx="12"/>
          </p:nvPr>
        </p:nvSpPr>
        <p:spPr/>
        <p:txBody>
          <a:bodyPr/>
          <a:lstStyle/>
          <a:p>
            <a:fld id="{6DBC486D-4FAB-B746-8B02-8D7C842291C6}" type="slidenum">
              <a:rPr>
                <a:solidFill>
                  <a:srgbClr val="000000"/>
                </a:solidFill>
              </a:rPr>
              <a:pPr/>
              <a:t>‹#›</a:t>
            </a:fld>
            <a:endParaRPr lang="en-US">
              <a:solidFill>
                <a:srgbClr val="000000"/>
              </a:solidFill>
            </a:endParaRPr>
          </a:p>
        </p:txBody>
      </p:sp>
      <p:sp>
        <p:nvSpPr>
          <p:cNvPr id="8" name="Rectangle 7"/>
          <p:cNvSpPr/>
          <p:nvPr/>
        </p:nvSpPr>
        <p:spPr>
          <a:xfrm>
            <a:off x="0" y="1"/>
            <a:ext cx="9144000" cy="685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A4A07B"/>
              </a:solidFill>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9472" y="187446"/>
            <a:ext cx="1847414" cy="308664"/>
          </a:xfrm>
          <a:prstGeom prst="rect">
            <a:avLst/>
          </a:prstGeom>
        </p:spPr>
      </p:pic>
      <p:sp>
        <p:nvSpPr>
          <p:cNvPr id="14" name="Text Placeholder 13"/>
          <p:cNvSpPr>
            <a:spLocks noGrp="1"/>
          </p:cNvSpPr>
          <p:nvPr>
            <p:ph type="body" sz="quarter" idx="13" hasCustomPrompt="1"/>
          </p:nvPr>
        </p:nvSpPr>
        <p:spPr>
          <a:xfrm>
            <a:off x="629729" y="3846910"/>
            <a:ext cx="5445919" cy="817959"/>
          </a:xfrm>
        </p:spPr>
        <p:txBody>
          <a:bodyPr>
            <a:noAutofit/>
          </a:bodyPr>
          <a:lstStyle>
            <a:lvl1pPr marL="0" indent="0">
              <a:buNone/>
              <a:defRPr sz="1350" b="1" baseline="0">
                <a:solidFill>
                  <a:schemeClr val="accent2"/>
                </a:solidFill>
              </a:defRPr>
            </a:lvl1pPr>
            <a:lvl2pPr marL="342900" indent="0">
              <a:buNone/>
              <a:defRPr sz="1350" b="1">
                <a:solidFill>
                  <a:schemeClr val="accent2"/>
                </a:solidFill>
              </a:defRPr>
            </a:lvl2pPr>
            <a:lvl3pPr marL="685800" indent="0">
              <a:buNone/>
              <a:defRPr sz="1350" b="1">
                <a:solidFill>
                  <a:schemeClr val="accent2"/>
                </a:solidFill>
              </a:defRPr>
            </a:lvl3pPr>
            <a:lvl4pPr marL="1028700" indent="0">
              <a:buNone/>
              <a:defRPr sz="1350" b="1">
                <a:solidFill>
                  <a:schemeClr val="accent2"/>
                </a:solidFill>
              </a:defRPr>
            </a:lvl4pPr>
            <a:lvl5pPr marL="1371600" indent="0">
              <a:buNone/>
              <a:defRPr sz="1350" b="1">
                <a:solidFill>
                  <a:schemeClr val="accent2"/>
                </a:solidFill>
              </a:defRPr>
            </a:lvl5pPr>
          </a:lstStyle>
          <a:p>
            <a:pPr lvl="0"/>
            <a:r>
              <a:rPr lang="da-DK"/>
              <a:t>Click to add presentation subtitle</a:t>
            </a:r>
            <a:endParaRPr lang="en-US"/>
          </a:p>
        </p:txBody>
      </p:sp>
      <p:cxnSp>
        <p:nvCxnSpPr>
          <p:cNvPr id="12" name="Straight Connector 11"/>
          <p:cNvCxnSpPr/>
          <p:nvPr/>
        </p:nvCxnSpPr>
        <p:spPr>
          <a:xfrm>
            <a:off x="628650" y="3801303"/>
            <a:ext cx="78867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106350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amp; 2 column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267313"/>
            <a:ext cx="7886700" cy="380784"/>
          </a:xfrm>
        </p:spPr>
        <p:txBody>
          <a:bodyPr anchor="t">
            <a:normAutofit/>
          </a:bodyPr>
          <a:lstStyle>
            <a:lvl1pPr>
              <a:defRPr sz="1800" b="1"/>
            </a:lvl1pPr>
          </a:lstStyle>
          <a:p>
            <a:r>
              <a:rPr lang="da-DK"/>
              <a:t>Click to add headline</a:t>
            </a:r>
            <a:endParaRPr lang="en-US"/>
          </a:p>
        </p:txBody>
      </p:sp>
      <p:sp>
        <p:nvSpPr>
          <p:cNvPr id="3" name="Content Placeholder 2"/>
          <p:cNvSpPr>
            <a:spLocks noGrp="1"/>
          </p:cNvSpPr>
          <p:nvPr>
            <p:ph idx="1"/>
          </p:nvPr>
        </p:nvSpPr>
        <p:spPr>
          <a:xfrm>
            <a:off x="628650" y="1031790"/>
            <a:ext cx="3918204" cy="3263504"/>
          </a:xfrm>
        </p:spPr>
        <p:txBody>
          <a:bodyPr/>
          <a:lstStyle>
            <a:lvl1pPr>
              <a:defRPr sz="18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a:solidFill>
                <a:srgbClr val="FFFFFF"/>
              </a:solidFill>
            </a:endParaRPr>
          </a:p>
        </p:txBody>
      </p:sp>
      <p:sp>
        <p:nvSpPr>
          <p:cNvPr id="9" name="Content Placeholder 2"/>
          <p:cNvSpPr>
            <a:spLocks noGrp="1"/>
          </p:cNvSpPr>
          <p:nvPr>
            <p:ph idx="13"/>
          </p:nvPr>
        </p:nvSpPr>
        <p:spPr>
          <a:xfrm>
            <a:off x="4597146" y="1031790"/>
            <a:ext cx="3918204" cy="3263504"/>
          </a:xfrm>
        </p:spPr>
        <p:txBody>
          <a:bodyPr/>
          <a:lstStyle>
            <a:lvl1pPr>
              <a:defRPr sz="18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cxnSp>
        <p:nvCxnSpPr>
          <p:cNvPr id="10" name="Straight Connector 9"/>
          <p:cNvCxnSpPr/>
          <p:nvPr/>
        </p:nvCxnSpPr>
        <p:spPr>
          <a:xfrm>
            <a:off x="628650" y="679265"/>
            <a:ext cx="78867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4" hasCustomPrompt="1"/>
          </p:nvPr>
        </p:nvSpPr>
        <p:spPr>
          <a:xfrm>
            <a:off x="628650" y="4810368"/>
            <a:ext cx="4205288" cy="141064"/>
          </a:xfrm>
        </p:spPr>
        <p:txBody>
          <a:bodyPr lIns="0" tIns="0" rIns="0" bIns="0" anchor="b">
            <a:spAutoFit/>
          </a:bodyPr>
          <a:lstStyle>
            <a:lvl1pPr marL="0" indent="0">
              <a:lnSpc>
                <a:spcPts val="1050"/>
              </a:lnSpc>
              <a:spcBef>
                <a:spcPts val="0"/>
              </a:spcBef>
              <a:buNone/>
              <a:defRPr sz="900" baseline="0">
                <a:solidFill>
                  <a:schemeClr val="tx1">
                    <a:lumMod val="65000"/>
                    <a:lumOff val="35000"/>
                  </a:schemeClr>
                </a:solidFill>
              </a:defRPr>
            </a:lvl1pPr>
          </a:lstStyle>
          <a:p>
            <a:pPr lvl="0"/>
            <a:r>
              <a:rPr lang="da-DK"/>
              <a:t>Insert references or notes here</a:t>
            </a:r>
            <a:endParaRPr lang="en-US"/>
          </a:p>
        </p:txBody>
      </p:sp>
    </p:spTree>
    <p:extLst/>
  </p:cSld>
  <p:clrMapOvr>
    <a:masterClrMapping/>
  </p:clrMapOvr>
  <p:timing>
    <p:tnLst>
      <p:par>
        <p:cTn id="1" dur="indefinite" restart="never" nodeType="tmRoot"/>
      </p:par>
    </p:tnLst>
  </p:timing>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mp; 2 column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273845"/>
            <a:ext cx="7886700" cy="393586"/>
          </a:xfrm>
        </p:spPr>
        <p:txBody>
          <a:bodyPr anchor="t">
            <a:normAutofit/>
          </a:bodyPr>
          <a:lstStyle>
            <a:lvl1pPr>
              <a:defRPr sz="1800" b="1"/>
            </a:lvl1pPr>
          </a:lstStyle>
          <a:p>
            <a:r>
              <a:rPr lang="da-DK"/>
              <a:t>Click to add headline</a:t>
            </a:r>
            <a:endParaRPr lang="en-US"/>
          </a:p>
        </p:txBody>
      </p:sp>
      <p:sp>
        <p:nvSpPr>
          <p:cNvPr id="3" name="Content Placeholder 2"/>
          <p:cNvSpPr>
            <a:spLocks noGrp="1"/>
          </p:cNvSpPr>
          <p:nvPr>
            <p:ph idx="1" hasCustomPrompt="1"/>
          </p:nvPr>
        </p:nvSpPr>
        <p:spPr>
          <a:xfrm>
            <a:off x="628650" y="1031790"/>
            <a:ext cx="3918204" cy="3263504"/>
          </a:xfrm>
        </p:spPr>
        <p:txBody>
          <a:bodyPr/>
          <a:lstStyle>
            <a:lvl1pPr marL="0" indent="0">
              <a:buNone/>
              <a:defRPr sz="1800" baseline="0"/>
            </a:lvl1pPr>
          </a:lstStyle>
          <a:p>
            <a:pPr lvl="0"/>
            <a:r>
              <a:rPr lang="da-DK"/>
              <a:t>Click to add text</a:t>
            </a:r>
            <a:endParaRPr lang="en-US"/>
          </a:p>
        </p:txBody>
      </p:sp>
      <p:sp>
        <p:nvSpPr>
          <p:cNvPr id="5" name="Footer Placeholder 4"/>
          <p:cNvSpPr>
            <a:spLocks noGrp="1"/>
          </p:cNvSpPr>
          <p:nvPr>
            <p:ph type="ftr" sz="quarter" idx="11"/>
          </p:nvPr>
        </p:nvSpPr>
        <p:spPr/>
        <p:txBody>
          <a:bodyPr/>
          <a:lstStyle/>
          <a:p>
            <a:endParaRPr lang="en-US">
              <a:solidFill>
                <a:srgbClr val="FFFFFF"/>
              </a:solidFill>
            </a:endParaRPr>
          </a:p>
        </p:txBody>
      </p:sp>
      <p:sp>
        <p:nvSpPr>
          <p:cNvPr id="9" name="Content Placeholder 2"/>
          <p:cNvSpPr>
            <a:spLocks noGrp="1"/>
          </p:cNvSpPr>
          <p:nvPr>
            <p:ph idx="13" hasCustomPrompt="1"/>
          </p:nvPr>
        </p:nvSpPr>
        <p:spPr>
          <a:xfrm>
            <a:off x="4597146" y="1031790"/>
            <a:ext cx="3918204" cy="3263504"/>
          </a:xfrm>
        </p:spPr>
        <p:txBody>
          <a:bodyPr/>
          <a:lstStyle>
            <a:lvl1pPr marL="0" indent="0">
              <a:buNone/>
              <a:defRPr sz="1800"/>
            </a:lvl1pPr>
          </a:lstStyle>
          <a:p>
            <a:pPr lvl="0"/>
            <a:r>
              <a:rPr lang="da-DK"/>
              <a:t>Click to add text</a:t>
            </a:r>
            <a:endParaRPr lang="en-US"/>
          </a:p>
        </p:txBody>
      </p:sp>
      <p:cxnSp>
        <p:nvCxnSpPr>
          <p:cNvPr id="10" name="Straight Connector 9"/>
          <p:cNvCxnSpPr/>
          <p:nvPr/>
        </p:nvCxnSpPr>
        <p:spPr>
          <a:xfrm>
            <a:off x="628650" y="679265"/>
            <a:ext cx="78867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4" hasCustomPrompt="1"/>
          </p:nvPr>
        </p:nvSpPr>
        <p:spPr>
          <a:xfrm>
            <a:off x="628650" y="4810368"/>
            <a:ext cx="4205288" cy="141064"/>
          </a:xfrm>
        </p:spPr>
        <p:txBody>
          <a:bodyPr lIns="0" tIns="0" rIns="0" bIns="0" anchor="b">
            <a:spAutoFit/>
          </a:bodyPr>
          <a:lstStyle>
            <a:lvl1pPr marL="0" indent="0">
              <a:lnSpc>
                <a:spcPts val="1050"/>
              </a:lnSpc>
              <a:spcBef>
                <a:spcPts val="0"/>
              </a:spcBef>
              <a:buNone/>
              <a:defRPr sz="900" baseline="0">
                <a:solidFill>
                  <a:schemeClr val="tx1">
                    <a:lumMod val="65000"/>
                    <a:lumOff val="35000"/>
                  </a:schemeClr>
                </a:solidFill>
              </a:defRPr>
            </a:lvl1pPr>
          </a:lstStyle>
          <a:p>
            <a:pPr lvl="0"/>
            <a:r>
              <a:rPr lang="da-DK"/>
              <a:t>Insert references or notes here</a:t>
            </a:r>
            <a:endParaRPr lang="en-US"/>
          </a:p>
        </p:txBody>
      </p:sp>
    </p:spTree>
    <p:extLst/>
  </p:cSld>
  <p:clrMapOvr>
    <a:masterClrMapping/>
  </p:clrMapOvr>
  <p:timing>
    <p:tnLst>
      <p:par>
        <p:cTn id="1" dur="indefinite" restart="never" nodeType="tmRoot"/>
      </p:par>
    </p:tnLst>
  </p:timing>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mp; 1 column bullets al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273844"/>
            <a:ext cx="3741049" cy="513808"/>
          </a:xfrm>
        </p:spPr>
        <p:txBody>
          <a:bodyPr anchor="t">
            <a:normAutofit/>
          </a:bodyPr>
          <a:lstStyle>
            <a:lvl1pPr>
              <a:defRPr sz="1800" b="1"/>
            </a:lvl1pPr>
          </a:lstStyle>
          <a:p>
            <a:r>
              <a:rPr lang="da-DK"/>
              <a:t>Click to add headline</a:t>
            </a:r>
            <a:endParaRPr lang="en-US"/>
          </a:p>
        </p:txBody>
      </p:sp>
      <p:sp>
        <p:nvSpPr>
          <p:cNvPr id="3" name="Content Placeholder 2"/>
          <p:cNvSpPr>
            <a:spLocks noGrp="1"/>
          </p:cNvSpPr>
          <p:nvPr>
            <p:ph idx="1"/>
          </p:nvPr>
        </p:nvSpPr>
        <p:spPr>
          <a:xfrm>
            <a:off x="628650" y="922191"/>
            <a:ext cx="3741049" cy="3574691"/>
          </a:xfrm>
        </p:spPr>
        <p:txBody>
          <a:bodyPr/>
          <a:lstStyle>
            <a:lvl1pPr>
              <a:defRPr sz="18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a:solidFill>
                <a:srgbClr val="FFFFFF"/>
              </a:solidFill>
            </a:endParaRPr>
          </a:p>
        </p:txBody>
      </p:sp>
      <p:sp>
        <p:nvSpPr>
          <p:cNvPr id="9" name="Content Placeholder 2"/>
          <p:cNvSpPr>
            <a:spLocks noGrp="1"/>
          </p:cNvSpPr>
          <p:nvPr>
            <p:ph idx="13"/>
          </p:nvPr>
        </p:nvSpPr>
        <p:spPr>
          <a:xfrm>
            <a:off x="4597146" y="273844"/>
            <a:ext cx="3918204" cy="4199303"/>
          </a:xfrm>
        </p:spPr>
        <p:txBody>
          <a:bodyPr/>
          <a:lstStyle>
            <a:lvl1pPr>
              <a:defRPr sz="18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cxnSp>
        <p:nvCxnSpPr>
          <p:cNvPr id="10" name="Straight Connector 9"/>
          <p:cNvCxnSpPr/>
          <p:nvPr/>
        </p:nvCxnSpPr>
        <p:spPr>
          <a:xfrm>
            <a:off x="628650" y="679265"/>
            <a:ext cx="3741049"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4" hasCustomPrompt="1"/>
          </p:nvPr>
        </p:nvSpPr>
        <p:spPr>
          <a:xfrm>
            <a:off x="628650" y="4810368"/>
            <a:ext cx="4205288" cy="141064"/>
          </a:xfrm>
        </p:spPr>
        <p:txBody>
          <a:bodyPr lIns="0" tIns="0" rIns="0" bIns="0" anchor="b">
            <a:spAutoFit/>
          </a:bodyPr>
          <a:lstStyle>
            <a:lvl1pPr marL="0" indent="0">
              <a:lnSpc>
                <a:spcPts val="1050"/>
              </a:lnSpc>
              <a:spcBef>
                <a:spcPts val="0"/>
              </a:spcBef>
              <a:buNone/>
              <a:defRPr sz="900" baseline="0">
                <a:solidFill>
                  <a:schemeClr val="tx1">
                    <a:lumMod val="65000"/>
                    <a:lumOff val="35000"/>
                  </a:schemeClr>
                </a:solidFill>
              </a:defRPr>
            </a:lvl1pPr>
          </a:lstStyle>
          <a:p>
            <a:pPr lvl="0"/>
            <a:r>
              <a:rPr lang="da-DK"/>
              <a:t>Insert references or notes here</a:t>
            </a:r>
            <a:endParaRPr lang="en-US"/>
          </a:p>
        </p:txBody>
      </p:sp>
    </p:spTree>
    <p:extLst/>
  </p:cSld>
  <p:clrMapOvr>
    <a:masterClrMapping/>
  </p:clrMapOvr>
  <p:timing>
    <p:tnLst>
      <p:par>
        <p:cTn id="1" dur="indefinite" restart="never" nodeType="tmRoot"/>
      </p:par>
    </p:tnLst>
  </p:timing>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amp; 1 column content al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273844"/>
            <a:ext cx="3753188" cy="513808"/>
          </a:xfrm>
        </p:spPr>
        <p:txBody>
          <a:bodyPr anchor="t">
            <a:normAutofit/>
          </a:bodyPr>
          <a:lstStyle>
            <a:lvl1pPr>
              <a:defRPr sz="1800" b="1"/>
            </a:lvl1pPr>
          </a:lstStyle>
          <a:p>
            <a:r>
              <a:rPr lang="da-DK"/>
              <a:t>Click to add headline</a:t>
            </a:r>
            <a:endParaRPr lang="en-US"/>
          </a:p>
        </p:txBody>
      </p:sp>
      <p:sp>
        <p:nvSpPr>
          <p:cNvPr id="3" name="Content Placeholder 2"/>
          <p:cNvSpPr>
            <a:spLocks noGrp="1"/>
          </p:cNvSpPr>
          <p:nvPr>
            <p:ph idx="1"/>
          </p:nvPr>
        </p:nvSpPr>
        <p:spPr>
          <a:xfrm>
            <a:off x="628650" y="922192"/>
            <a:ext cx="3753188" cy="3564171"/>
          </a:xfrm>
        </p:spPr>
        <p:txBody>
          <a:bodyPr/>
          <a:lstStyle>
            <a:lvl1pPr marL="0" indent="0">
              <a:buNone/>
              <a:defRPr sz="1800"/>
            </a:lvl1pPr>
          </a:lstStyle>
          <a:p>
            <a:pPr lvl="0"/>
            <a:r>
              <a:rPr lang="en-US" smtClean="0"/>
              <a:t>Click to edit Master text styles</a:t>
            </a:r>
          </a:p>
        </p:txBody>
      </p:sp>
      <p:sp>
        <p:nvSpPr>
          <p:cNvPr id="5" name="Footer Placeholder 4"/>
          <p:cNvSpPr>
            <a:spLocks noGrp="1"/>
          </p:cNvSpPr>
          <p:nvPr>
            <p:ph type="ftr" sz="quarter" idx="11"/>
          </p:nvPr>
        </p:nvSpPr>
        <p:spPr/>
        <p:txBody>
          <a:bodyPr/>
          <a:lstStyle/>
          <a:p>
            <a:endParaRPr lang="en-US">
              <a:solidFill>
                <a:srgbClr val="FFFFFF"/>
              </a:solidFill>
            </a:endParaRPr>
          </a:p>
        </p:txBody>
      </p:sp>
      <p:sp>
        <p:nvSpPr>
          <p:cNvPr id="9" name="Content Placeholder 2"/>
          <p:cNvSpPr>
            <a:spLocks noGrp="1"/>
          </p:cNvSpPr>
          <p:nvPr>
            <p:ph idx="13"/>
          </p:nvPr>
        </p:nvSpPr>
        <p:spPr>
          <a:xfrm>
            <a:off x="4597146" y="273844"/>
            <a:ext cx="3918204" cy="4186946"/>
          </a:xfrm>
        </p:spPr>
        <p:txBody>
          <a:bodyPr/>
          <a:lstStyle>
            <a:lvl1pPr marL="0" indent="0">
              <a:buNone/>
              <a:defRPr sz="1800"/>
            </a:lvl1pPr>
          </a:lstStyle>
          <a:p>
            <a:pPr lvl="0"/>
            <a:r>
              <a:rPr lang="en-US" smtClean="0"/>
              <a:t>Click to edit Master text styles</a:t>
            </a:r>
          </a:p>
        </p:txBody>
      </p:sp>
      <p:cxnSp>
        <p:nvCxnSpPr>
          <p:cNvPr id="10" name="Straight Connector 9"/>
          <p:cNvCxnSpPr/>
          <p:nvPr/>
        </p:nvCxnSpPr>
        <p:spPr>
          <a:xfrm>
            <a:off x="628650" y="679265"/>
            <a:ext cx="3741049"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4" hasCustomPrompt="1"/>
          </p:nvPr>
        </p:nvSpPr>
        <p:spPr>
          <a:xfrm>
            <a:off x="628650" y="4810368"/>
            <a:ext cx="4205288" cy="141064"/>
          </a:xfrm>
        </p:spPr>
        <p:txBody>
          <a:bodyPr lIns="0" tIns="0" rIns="0" bIns="0" anchor="b">
            <a:spAutoFit/>
          </a:bodyPr>
          <a:lstStyle>
            <a:lvl1pPr marL="0" indent="0">
              <a:lnSpc>
                <a:spcPts val="1050"/>
              </a:lnSpc>
              <a:spcBef>
                <a:spcPts val="0"/>
              </a:spcBef>
              <a:buNone/>
              <a:defRPr sz="900" baseline="0">
                <a:solidFill>
                  <a:schemeClr val="tx1">
                    <a:lumMod val="65000"/>
                    <a:lumOff val="35000"/>
                  </a:schemeClr>
                </a:solidFill>
              </a:defRPr>
            </a:lvl1pPr>
          </a:lstStyle>
          <a:p>
            <a:pPr lvl="0"/>
            <a:r>
              <a:rPr lang="da-DK"/>
              <a:t>Insert references or notes here</a:t>
            </a:r>
            <a:endParaRPr lang="en-US"/>
          </a:p>
        </p:txBody>
      </p:sp>
    </p:spTree>
    <p:extLst/>
  </p:cSld>
  <p:clrMapOvr>
    <a:masterClrMapping/>
  </p:clrMapOvr>
  <p:timing>
    <p:tnLst>
      <p:par>
        <p:cTn id="1" dur="indefinite" restart="never" nodeType="tmRoot"/>
      </p:par>
    </p:tnLst>
  </p:timing>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amp; 2 rows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273844"/>
            <a:ext cx="7886700" cy="343376"/>
          </a:xfrm>
        </p:spPr>
        <p:txBody>
          <a:bodyPr anchor="t">
            <a:normAutofit/>
          </a:bodyPr>
          <a:lstStyle>
            <a:lvl1pPr>
              <a:defRPr sz="1800" b="1"/>
            </a:lvl1pPr>
          </a:lstStyle>
          <a:p>
            <a:r>
              <a:rPr lang="da-DK"/>
              <a:t>Click to add headline</a:t>
            </a:r>
            <a:endParaRPr lang="en-US"/>
          </a:p>
        </p:txBody>
      </p:sp>
      <p:sp>
        <p:nvSpPr>
          <p:cNvPr id="3" name="Content Placeholder 2"/>
          <p:cNvSpPr>
            <a:spLocks noGrp="1"/>
          </p:cNvSpPr>
          <p:nvPr>
            <p:ph sz="half" idx="1"/>
          </p:nvPr>
        </p:nvSpPr>
        <p:spPr>
          <a:xfrm>
            <a:off x="628650" y="751760"/>
            <a:ext cx="7886700" cy="1468970"/>
          </a:xfrm>
        </p:spPr>
        <p:txBody>
          <a:bodyPr/>
          <a:lstStyle>
            <a:lvl1pPr>
              <a:defRPr sz="18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28650" y="2220730"/>
            <a:ext cx="7886700" cy="1995370"/>
          </a:xfrm>
        </p:spPr>
        <p:txBody>
          <a:bodyPr/>
          <a:lstStyle>
            <a:lvl1pPr>
              <a:defRPr sz="18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p:txBody>
          <a:bodyPr/>
          <a:lstStyle/>
          <a:p>
            <a:endParaRPr lang="en-US">
              <a:solidFill>
                <a:srgbClr val="FFFFFF"/>
              </a:solidFill>
            </a:endParaRPr>
          </a:p>
        </p:txBody>
      </p:sp>
      <p:cxnSp>
        <p:nvCxnSpPr>
          <p:cNvPr id="9" name="Straight Connector 8"/>
          <p:cNvCxnSpPr/>
          <p:nvPr/>
        </p:nvCxnSpPr>
        <p:spPr>
          <a:xfrm>
            <a:off x="628650" y="679265"/>
            <a:ext cx="78867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Text Placeholder 10"/>
          <p:cNvSpPr>
            <a:spLocks noGrp="1"/>
          </p:cNvSpPr>
          <p:nvPr>
            <p:ph type="body" sz="quarter" idx="13" hasCustomPrompt="1"/>
          </p:nvPr>
        </p:nvSpPr>
        <p:spPr>
          <a:xfrm>
            <a:off x="628650" y="4810368"/>
            <a:ext cx="4205288" cy="141064"/>
          </a:xfrm>
        </p:spPr>
        <p:txBody>
          <a:bodyPr lIns="0" tIns="0" rIns="0" bIns="0" anchor="b">
            <a:spAutoFit/>
          </a:bodyPr>
          <a:lstStyle>
            <a:lvl1pPr marL="0" indent="0">
              <a:lnSpc>
                <a:spcPts val="1050"/>
              </a:lnSpc>
              <a:spcBef>
                <a:spcPts val="0"/>
              </a:spcBef>
              <a:buNone/>
              <a:defRPr sz="900" baseline="0">
                <a:solidFill>
                  <a:schemeClr val="tx1">
                    <a:lumMod val="65000"/>
                    <a:lumOff val="35000"/>
                  </a:schemeClr>
                </a:solidFill>
              </a:defRPr>
            </a:lvl1pPr>
          </a:lstStyle>
          <a:p>
            <a:pPr lvl="0"/>
            <a:r>
              <a:rPr lang="da-DK"/>
              <a:t>Insert references or notes here</a:t>
            </a:r>
            <a:endParaRPr lang="en-US"/>
          </a:p>
        </p:txBody>
      </p:sp>
    </p:spTree>
    <p:extLst/>
  </p:cSld>
  <p:clrMapOvr>
    <a:masterClrMapping/>
  </p:clrMapOvr>
  <p:timing>
    <p:tnLst>
      <p:par>
        <p:cTn id="1" dur="indefinite" restart="never" nodeType="tmRoot"/>
      </p:par>
    </p:tnLst>
  </p:timing>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Statement 0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2001131"/>
            <a:ext cx="7886700" cy="1713054"/>
          </a:xfrm>
        </p:spPr>
        <p:txBody>
          <a:bodyPr anchor="t">
            <a:normAutofit/>
          </a:bodyPr>
          <a:lstStyle>
            <a:lvl1pPr>
              <a:defRPr sz="3000" baseline="0">
                <a:solidFill>
                  <a:schemeClr val="accent1"/>
                </a:solidFill>
              </a:defRPr>
            </a:lvl1pPr>
          </a:lstStyle>
          <a:p>
            <a:r>
              <a:rPr lang="da-DK"/>
              <a:t>Click to add large statement or quote</a:t>
            </a:r>
            <a:endParaRPr lang="en-US"/>
          </a:p>
        </p:txBody>
      </p:sp>
      <p:sp>
        <p:nvSpPr>
          <p:cNvPr id="4" name="Footer Placeholder 3"/>
          <p:cNvSpPr>
            <a:spLocks noGrp="1"/>
          </p:cNvSpPr>
          <p:nvPr>
            <p:ph type="ftr" sz="quarter" idx="11"/>
          </p:nvPr>
        </p:nvSpPr>
        <p:spPr/>
        <p:txBody>
          <a:bodyPr/>
          <a:lstStyle/>
          <a:p>
            <a:endParaRPr lang="en-US">
              <a:solidFill>
                <a:srgbClr val="FFFFFF"/>
              </a:solidFill>
            </a:endParaRPr>
          </a:p>
        </p:txBody>
      </p:sp>
      <p:sp>
        <p:nvSpPr>
          <p:cNvPr id="6" name="Title 1"/>
          <p:cNvSpPr txBox="1">
            <a:spLocks/>
          </p:cNvSpPr>
          <p:nvPr/>
        </p:nvSpPr>
        <p:spPr>
          <a:xfrm>
            <a:off x="628651" y="1300734"/>
            <a:ext cx="532457" cy="700397"/>
          </a:xfrm>
          <a:prstGeom prst="rect">
            <a:avLst/>
          </a:prstGeom>
        </p:spPr>
        <p:txBody>
          <a:bodyPr vert="horz" lIns="68580" tIns="34290" rIns="68580" bIns="34290" rtlCol="0" anchor="t">
            <a:noAutofit/>
          </a:bodyPr>
          <a:lstStyle>
            <a:lvl1pPr algn="l" defTabSz="914400" rtl="0" eaLnBrk="1" latinLnBrk="0" hangingPunct="1">
              <a:lnSpc>
                <a:spcPct val="90000"/>
              </a:lnSpc>
              <a:spcBef>
                <a:spcPct val="0"/>
              </a:spcBef>
              <a:buNone/>
              <a:defRPr sz="4000" kern="1200">
                <a:solidFill>
                  <a:schemeClr val="tx1"/>
                </a:solidFill>
                <a:latin typeface="Arial" charset="0"/>
                <a:ea typeface="Arial" charset="0"/>
                <a:cs typeface="Arial" charset="0"/>
              </a:defRPr>
            </a:lvl1pPr>
          </a:lstStyle>
          <a:p>
            <a:r>
              <a:rPr lang="da-DK" sz="9000"/>
              <a:t>”</a:t>
            </a:r>
            <a:endParaRPr lang="en-US" sz="9000"/>
          </a:p>
        </p:txBody>
      </p:sp>
      <p:sp>
        <p:nvSpPr>
          <p:cNvPr id="8" name="Text Placeholder 7"/>
          <p:cNvSpPr>
            <a:spLocks noGrp="1"/>
          </p:cNvSpPr>
          <p:nvPr>
            <p:ph type="body" sz="quarter" idx="13" hasCustomPrompt="1"/>
          </p:nvPr>
        </p:nvSpPr>
        <p:spPr>
          <a:xfrm>
            <a:off x="628650" y="3904060"/>
            <a:ext cx="4205288" cy="509588"/>
          </a:xfrm>
        </p:spPr>
        <p:txBody>
          <a:bodyPr>
            <a:normAutofit/>
          </a:bodyPr>
          <a:lstStyle>
            <a:lvl1pPr marL="0" indent="0">
              <a:buNone/>
              <a:defRPr sz="1350" b="1">
                <a:solidFill>
                  <a:schemeClr val="accent2"/>
                </a:solidFill>
              </a:defRPr>
            </a:lvl1pPr>
          </a:lstStyle>
          <a:p>
            <a:pPr lvl="0"/>
            <a:r>
              <a:rPr lang="da-DK"/>
              <a:t>Click to add Quote Byline</a:t>
            </a:r>
            <a:endParaRPr lang="en-US"/>
          </a:p>
        </p:txBody>
      </p:sp>
      <p:sp>
        <p:nvSpPr>
          <p:cNvPr id="9" name="Rectangle 8"/>
          <p:cNvSpPr/>
          <p:nvPr/>
        </p:nvSpPr>
        <p:spPr>
          <a:xfrm>
            <a:off x="0" y="1"/>
            <a:ext cx="9144000" cy="6172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p:cxnSp>
        <p:nvCxnSpPr>
          <p:cNvPr id="11" name="Straight Connector 10"/>
          <p:cNvCxnSpPr/>
          <p:nvPr/>
        </p:nvCxnSpPr>
        <p:spPr>
          <a:xfrm>
            <a:off x="628650" y="3801303"/>
            <a:ext cx="78867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Text Placeholder 10"/>
          <p:cNvSpPr>
            <a:spLocks noGrp="1"/>
          </p:cNvSpPr>
          <p:nvPr>
            <p:ph type="body" sz="quarter" idx="14" hasCustomPrompt="1"/>
          </p:nvPr>
        </p:nvSpPr>
        <p:spPr>
          <a:xfrm>
            <a:off x="628650" y="4810368"/>
            <a:ext cx="4205288" cy="141064"/>
          </a:xfrm>
        </p:spPr>
        <p:txBody>
          <a:bodyPr lIns="0" tIns="0" rIns="0" bIns="0" anchor="b">
            <a:spAutoFit/>
          </a:bodyPr>
          <a:lstStyle>
            <a:lvl1pPr marL="0" indent="0">
              <a:lnSpc>
                <a:spcPts val="1050"/>
              </a:lnSpc>
              <a:spcBef>
                <a:spcPts val="0"/>
              </a:spcBef>
              <a:buNone/>
              <a:defRPr sz="900" baseline="0">
                <a:solidFill>
                  <a:schemeClr val="tx1">
                    <a:lumMod val="65000"/>
                    <a:lumOff val="35000"/>
                  </a:schemeClr>
                </a:solidFill>
              </a:defRPr>
            </a:lvl1pPr>
          </a:lstStyle>
          <a:p>
            <a:pPr lvl="0"/>
            <a:r>
              <a:rPr lang="da-DK"/>
              <a:t>Insert references or notes here</a:t>
            </a:r>
            <a:endParaRPr lang="en-US"/>
          </a:p>
        </p:txBody>
      </p:sp>
    </p:spTree>
    <p:extLst/>
  </p:cSld>
  <p:clrMapOvr>
    <a:masterClrMapping/>
  </p:clrMapOvr>
  <p:timing>
    <p:tnLst>
      <p:par>
        <p:cTn id="1" dur="indefinite" restart="never" nodeType="tmRoot"/>
      </p:par>
    </p:tnLst>
  </p:timing>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Statement 02">
    <p:spTree>
      <p:nvGrpSpPr>
        <p:cNvPr id="1" name=""/>
        <p:cNvGrpSpPr/>
        <p:nvPr/>
      </p:nvGrpSpPr>
      <p:grpSpPr>
        <a:xfrm>
          <a:off x="0" y="0"/>
          <a:ext cx="0" cy="0"/>
          <a:chOff x="0" y="0"/>
          <a:chExt cx="0" cy="0"/>
        </a:xfrm>
      </p:grpSpPr>
      <p:sp>
        <p:nvSpPr>
          <p:cNvPr id="9" name="Rectangle 8"/>
          <p:cNvSpPr/>
          <p:nvPr/>
        </p:nvSpPr>
        <p:spPr>
          <a:xfrm>
            <a:off x="0" y="1"/>
            <a:ext cx="9144000" cy="51434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p:sp>
        <p:nvSpPr>
          <p:cNvPr id="2" name="Title 1"/>
          <p:cNvSpPr>
            <a:spLocks noGrp="1"/>
          </p:cNvSpPr>
          <p:nvPr>
            <p:ph type="title" hasCustomPrompt="1"/>
          </p:nvPr>
        </p:nvSpPr>
        <p:spPr>
          <a:xfrm>
            <a:off x="628650" y="2001131"/>
            <a:ext cx="7886700" cy="1713054"/>
          </a:xfrm>
        </p:spPr>
        <p:txBody>
          <a:bodyPr anchor="t">
            <a:normAutofit/>
          </a:bodyPr>
          <a:lstStyle>
            <a:lvl1pPr>
              <a:defRPr sz="3000" baseline="0">
                <a:solidFill>
                  <a:schemeClr val="bg1"/>
                </a:solidFill>
              </a:defRPr>
            </a:lvl1pPr>
          </a:lstStyle>
          <a:p>
            <a:r>
              <a:rPr lang="da-DK"/>
              <a:t>Click to add large statement or quote</a:t>
            </a:r>
            <a:endParaRPr lang="en-US"/>
          </a:p>
        </p:txBody>
      </p:sp>
      <p:sp>
        <p:nvSpPr>
          <p:cNvPr id="3" name="Date Placeholder 2"/>
          <p:cNvSpPr>
            <a:spLocks noGrp="1"/>
          </p:cNvSpPr>
          <p:nvPr>
            <p:ph type="dt" sz="half" idx="10"/>
          </p:nvPr>
        </p:nvSpPr>
        <p:spPr/>
        <p:txBody>
          <a:bodyPr/>
          <a:lstStyle/>
          <a:p>
            <a:fld id="{74C0F0A2-D41B-FF41-A535-941EEA34AEB1}" type="datetimeFigureOut">
              <a:rPr lang="en-US" smtClean="0">
                <a:solidFill>
                  <a:srgbClr val="B51C12"/>
                </a:solidFill>
              </a:rPr>
              <a:pPr/>
              <a:t>2/15/2017</a:t>
            </a:fld>
            <a:endParaRPr lang="en-US">
              <a:solidFill>
                <a:srgbClr val="B51C12"/>
              </a:solidFill>
            </a:endParaRPr>
          </a:p>
        </p:txBody>
      </p:sp>
      <p:sp>
        <p:nvSpPr>
          <p:cNvPr id="4" name="Footer Placeholder 3"/>
          <p:cNvSpPr>
            <a:spLocks noGrp="1"/>
          </p:cNvSpPr>
          <p:nvPr>
            <p:ph type="ftr" sz="quarter" idx="11"/>
          </p:nvPr>
        </p:nvSpPr>
        <p:spPr/>
        <p:txBody>
          <a:bodyPr/>
          <a:lstStyle/>
          <a:p>
            <a:endParaRPr lang="en-US">
              <a:solidFill>
                <a:srgbClr val="FFFFFF"/>
              </a:solidFill>
            </a:endParaRPr>
          </a:p>
        </p:txBody>
      </p:sp>
      <p:sp>
        <p:nvSpPr>
          <p:cNvPr id="5" name="Slide Number Placeholder 4"/>
          <p:cNvSpPr>
            <a:spLocks noGrp="1"/>
          </p:cNvSpPr>
          <p:nvPr>
            <p:ph type="sldNum" sz="quarter" idx="12"/>
          </p:nvPr>
        </p:nvSpPr>
        <p:spPr/>
        <p:txBody>
          <a:bodyPr/>
          <a:lstStyle/>
          <a:p>
            <a:fld id="{6DBC486D-4FAB-B746-8B02-8D7C842291C6}" type="slidenum">
              <a:rPr lang="uk-UA" smtClean="0">
                <a:solidFill>
                  <a:srgbClr val="000000"/>
                </a:solidFill>
              </a:rPr>
              <a:pPr/>
              <a:t>‹#›</a:t>
            </a:fld>
            <a:endParaRPr lang="uk-UA">
              <a:solidFill>
                <a:srgbClr val="000000"/>
              </a:solidFill>
            </a:endParaRPr>
          </a:p>
        </p:txBody>
      </p:sp>
      <p:sp>
        <p:nvSpPr>
          <p:cNvPr id="6" name="Title 1"/>
          <p:cNvSpPr txBox="1">
            <a:spLocks/>
          </p:cNvSpPr>
          <p:nvPr/>
        </p:nvSpPr>
        <p:spPr>
          <a:xfrm>
            <a:off x="628651" y="1300734"/>
            <a:ext cx="532457" cy="700397"/>
          </a:xfrm>
          <a:prstGeom prst="rect">
            <a:avLst/>
          </a:prstGeom>
        </p:spPr>
        <p:txBody>
          <a:bodyPr vert="horz" lIns="68580" tIns="34290" rIns="68580" bIns="34290" rtlCol="0" anchor="t">
            <a:noAutofit/>
          </a:bodyPr>
          <a:lstStyle>
            <a:lvl1pPr algn="l" defTabSz="914400" rtl="0" eaLnBrk="1" latinLnBrk="0" hangingPunct="1">
              <a:lnSpc>
                <a:spcPct val="90000"/>
              </a:lnSpc>
              <a:spcBef>
                <a:spcPct val="0"/>
              </a:spcBef>
              <a:buNone/>
              <a:defRPr sz="4000" kern="1200">
                <a:solidFill>
                  <a:schemeClr val="tx1"/>
                </a:solidFill>
                <a:latin typeface="Arial" charset="0"/>
                <a:ea typeface="Arial" charset="0"/>
                <a:cs typeface="Arial" charset="0"/>
              </a:defRPr>
            </a:lvl1pPr>
          </a:lstStyle>
          <a:p>
            <a:r>
              <a:rPr lang="da-DK" sz="9000"/>
              <a:t>”</a:t>
            </a:r>
            <a:endParaRPr lang="en-US" sz="9000"/>
          </a:p>
        </p:txBody>
      </p:sp>
      <p:sp>
        <p:nvSpPr>
          <p:cNvPr id="8" name="Text Placeholder 7"/>
          <p:cNvSpPr>
            <a:spLocks noGrp="1"/>
          </p:cNvSpPr>
          <p:nvPr>
            <p:ph type="body" sz="quarter" idx="13" hasCustomPrompt="1"/>
          </p:nvPr>
        </p:nvSpPr>
        <p:spPr>
          <a:xfrm>
            <a:off x="628650" y="3904060"/>
            <a:ext cx="4205288" cy="509588"/>
          </a:xfrm>
        </p:spPr>
        <p:txBody>
          <a:bodyPr>
            <a:normAutofit/>
          </a:bodyPr>
          <a:lstStyle>
            <a:lvl1pPr marL="0" indent="0">
              <a:buNone/>
              <a:defRPr sz="1350" b="1">
                <a:solidFill>
                  <a:schemeClr val="bg1"/>
                </a:solidFill>
              </a:defRPr>
            </a:lvl1pPr>
          </a:lstStyle>
          <a:p>
            <a:pPr lvl="0"/>
            <a:r>
              <a:rPr lang="da-DK"/>
              <a:t>Click to add Quote Byline</a:t>
            </a:r>
            <a:endParaRPr lang="en-US"/>
          </a:p>
        </p:txBody>
      </p:sp>
      <p:cxnSp>
        <p:nvCxnSpPr>
          <p:cNvPr id="11" name="Straight Connector 10"/>
          <p:cNvCxnSpPr/>
          <p:nvPr/>
        </p:nvCxnSpPr>
        <p:spPr>
          <a:xfrm>
            <a:off x="628650" y="3801303"/>
            <a:ext cx="78867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 Placeholder 10"/>
          <p:cNvSpPr>
            <a:spLocks noGrp="1"/>
          </p:cNvSpPr>
          <p:nvPr>
            <p:ph type="body" sz="quarter" idx="14" hasCustomPrompt="1"/>
          </p:nvPr>
        </p:nvSpPr>
        <p:spPr>
          <a:xfrm>
            <a:off x="628650" y="4810368"/>
            <a:ext cx="4205288" cy="141064"/>
          </a:xfrm>
        </p:spPr>
        <p:txBody>
          <a:bodyPr lIns="0" tIns="0" rIns="0" bIns="0" anchor="b">
            <a:spAutoFit/>
          </a:bodyPr>
          <a:lstStyle>
            <a:lvl1pPr marL="0" indent="0">
              <a:lnSpc>
                <a:spcPts val="1050"/>
              </a:lnSpc>
              <a:spcBef>
                <a:spcPts val="0"/>
              </a:spcBef>
              <a:buNone/>
              <a:defRPr sz="900" baseline="0">
                <a:solidFill>
                  <a:schemeClr val="bg1"/>
                </a:solidFill>
              </a:defRPr>
            </a:lvl1pPr>
          </a:lstStyle>
          <a:p>
            <a:pPr lvl="0"/>
            <a:r>
              <a:rPr lang="da-DK"/>
              <a:t>Insert references or notes here</a:t>
            </a:r>
            <a:endParaRPr lang="en-US"/>
          </a:p>
        </p:txBody>
      </p:sp>
    </p:spTree>
    <p:extLst/>
  </p:cSld>
  <p:clrMapOvr>
    <a:masterClrMapping/>
  </p:clrMapOvr>
  <p:timing>
    <p:tnLst>
      <p:par>
        <p:cTn id="1" dur="indefinite" restart="never" nodeType="tmRoot"/>
      </p:par>
    </p:tnLst>
  </p:timing>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1_Statement 01">
    <p:spTree>
      <p:nvGrpSpPr>
        <p:cNvPr id="1" name=""/>
        <p:cNvGrpSpPr/>
        <p:nvPr/>
      </p:nvGrpSpPr>
      <p:grpSpPr>
        <a:xfrm>
          <a:off x="0" y="0"/>
          <a:ext cx="0" cy="0"/>
          <a:chOff x="0" y="0"/>
          <a:chExt cx="0" cy="0"/>
        </a:xfrm>
      </p:grpSpPr>
      <p:sp>
        <p:nvSpPr>
          <p:cNvPr id="10" name="Picture Placeholder 9"/>
          <p:cNvSpPr>
            <a:spLocks noGrp="1"/>
          </p:cNvSpPr>
          <p:nvPr>
            <p:ph type="pic" sz="quarter" idx="13" hasCustomPrompt="1"/>
          </p:nvPr>
        </p:nvSpPr>
        <p:spPr>
          <a:xfrm>
            <a:off x="0" y="0"/>
            <a:ext cx="9144000" cy="5143500"/>
          </a:xfrm>
        </p:spPr>
        <p:txBody>
          <a:bodyPr/>
          <a:lstStyle>
            <a:lvl1pPr marL="0" indent="0">
              <a:buNone/>
              <a:defRPr/>
            </a:lvl1pPr>
          </a:lstStyle>
          <a:p>
            <a:r>
              <a:rPr lang="en-US"/>
              <a:t>Click to add a picture</a:t>
            </a:r>
          </a:p>
        </p:txBody>
      </p:sp>
      <p:sp>
        <p:nvSpPr>
          <p:cNvPr id="4" name="Footer Placeholder 3"/>
          <p:cNvSpPr>
            <a:spLocks noGrp="1"/>
          </p:cNvSpPr>
          <p:nvPr>
            <p:ph type="ftr" sz="quarter" idx="11"/>
          </p:nvPr>
        </p:nvSpPr>
        <p:spPr/>
        <p:txBody>
          <a:bodyPr/>
          <a:lstStyle/>
          <a:p>
            <a:endParaRPr lang="en-US">
              <a:solidFill>
                <a:srgbClr val="FFFFFF"/>
              </a:solidFill>
            </a:endParaRPr>
          </a:p>
        </p:txBody>
      </p:sp>
      <p:sp>
        <p:nvSpPr>
          <p:cNvPr id="7" name="Text Placeholder 10"/>
          <p:cNvSpPr>
            <a:spLocks noGrp="1"/>
          </p:cNvSpPr>
          <p:nvPr>
            <p:ph type="body" sz="quarter" idx="14" hasCustomPrompt="1"/>
          </p:nvPr>
        </p:nvSpPr>
        <p:spPr>
          <a:xfrm>
            <a:off x="628650" y="4810368"/>
            <a:ext cx="4205288" cy="141064"/>
          </a:xfrm>
        </p:spPr>
        <p:txBody>
          <a:bodyPr lIns="0" tIns="0" rIns="0" bIns="0" anchor="b">
            <a:spAutoFit/>
          </a:bodyPr>
          <a:lstStyle>
            <a:lvl1pPr marL="0" indent="0">
              <a:lnSpc>
                <a:spcPts val="1050"/>
              </a:lnSpc>
              <a:spcBef>
                <a:spcPts val="0"/>
              </a:spcBef>
              <a:buNone/>
              <a:defRPr sz="900" baseline="0">
                <a:solidFill>
                  <a:schemeClr val="bg1"/>
                </a:solidFill>
              </a:defRPr>
            </a:lvl1pPr>
          </a:lstStyle>
          <a:p>
            <a:pPr lvl="0"/>
            <a:r>
              <a:rPr lang="da-DK"/>
              <a:t>Insert references or notes here</a:t>
            </a:r>
            <a:endParaRPr lang="en-US"/>
          </a:p>
        </p:txBody>
      </p:sp>
    </p:spTree>
    <p:extLst/>
  </p:cSld>
  <p:clrMapOvr>
    <a:masterClrMapping/>
  </p:clrMapOvr>
  <p:timing>
    <p:tnLst>
      <p:par>
        <p:cTn id="1" dur="indefinite" restart="never" nodeType="tmRoot"/>
      </p:par>
    </p:tnLst>
  </p:timing>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hank You">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28651" y="1300734"/>
            <a:ext cx="5445578" cy="1400794"/>
          </a:xfrm>
        </p:spPr>
        <p:txBody>
          <a:bodyPr anchor="t">
            <a:normAutofit/>
          </a:bodyPr>
          <a:lstStyle>
            <a:lvl1pPr algn="l">
              <a:defRPr sz="3000">
                <a:solidFill>
                  <a:schemeClr val="tx1"/>
                </a:solidFill>
              </a:defRPr>
            </a:lvl1pPr>
          </a:lstStyle>
          <a:p>
            <a:r>
              <a:rPr lang="da-DK"/>
              <a:t>Click to add thank you statement</a:t>
            </a:r>
            <a:endParaRPr lang="en-US"/>
          </a:p>
        </p:txBody>
      </p:sp>
      <p:sp>
        <p:nvSpPr>
          <p:cNvPr id="4" name="Date Placeholder 3"/>
          <p:cNvSpPr>
            <a:spLocks noGrp="1"/>
          </p:cNvSpPr>
          <p:nvPr>
            <p:ph type="dt" sz="half" idx="10"/>
          </p:nvPr>
        </p:nvSpPr>
        <p:spPr/>
        <p:txBody>
          <a:bodyPr/>
          <a:lstStyle/>
          <a:p>
            <a:fld id="{74C0F0A2-D41B-FF41-A535-941EEA34AEB1}" type="datetimeFigureOut">
              <a:rPr lang="en-US" smtClean="0">
                <a:solidFill>
                  <a:srgbClr val="B51C12"/>
                </a:solidFill>
              </a:rPr>
              <a:pPr/>
              <a:t>2/15/2017</a:t>
            </a:fld>
            <a:endParaRPr lang="en-US">
              <a:solidFill>
                <a:srgbClr val="B51C12"/>
              </a:solidFill>
            </a:endParaRPr>
          </a:p>
        </p:txBody>
      </p:sp>
      <p:sp>
        <p:nvSpPr>
          <p:cNvPr id="5" name="Footer Placeholder 4"/>
          <p:cNvSpPr>
            <a:spLocks noGrp="1"/>
          </p:cNvSpPr>
          <p:nvPr>
            <p:ph type="ftr" sz="quarter" idx="11"/>
          </p:nvPr>
        </p:nvSpPr>
        <p:spPr>
          <a:solidFill>
            <a:schemeClr val="bg1"/>
          </a:solidFill>
        </p:spPr>
        <p:txBody>
          <a:bodyPr/>
          <a:lstStyle/>
          <a:p>
            <a:endParaRPr lang="en-US">
              <a:solidFill>
                <a:srgbClr val="FFFFFF"/>
              </a:solidFill>
            </a:endParaRPr>
          </a:p>
        </p:txBody>
      </p:sp>
      <p:sp>
        <p:nvSpPr>
          <p:cNvPr id="6" name="Slide Number Placeholder 5"/>
          <p:cNvSpPr>
            <a:spLocks noGrp="1"/>
          </p:cNvSpPr>
          <p:nvPr>
            <p:ph type="sldNum" sz="quarter" idx="12"/>
          </p:nvPr>
        </p:nvSpPr>
        <p:spPr/>
        <p:txBody>
          <a:bodyPr/>
          <a:lstStyle/>
          <a:p>
            <a:fld id="{6DBC486D-4FAB-B746-8B02-8D7C842291C6}" type="slidenum">
              <a:rPr lang="uk-UA" smtClean="0">
                <a:solidFill>
                  <a:srgbClr val="000000"/>
                </a:solidFill>
              </a:rPr>
              <a:pPr/>
              <a:t>‹#›</a:t>
            </a:fld>
            <a:endParaRPr lang="uk-UA">
              <a:solidFill>
                <a:srgbClr val="000000"/>
              </a:solidFill>
            </a:endParaRPr>
          </a:p>
        </p:txBody>
      </p:sp>
      <p:sp>
        <p:nvSpPr>
          <p:cNvPr id="8" name="Rectangle 7"/>
          <p:cNvSpPr/>
          <p:nvPr/>
        </p:nvSpPr>
        <p:spPr>
          <a:xfrm>
            <a:off x="0" y="1"/>
            <a:ext cx="9144000" cy="685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9472" y="187446"/>
            <a:ext cx="1847414" cy="308664"/>
          </a:xfrm>
          <a:prstGeom prst="rect">
            <a:avLst/>
          </a:prstGeom>
        </p:spPr>
      </p:pic>
    </p:spTree>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11" name="Shape 11"/>
          <p:cNvSpPr>
            <a:spLocks noGrp="1"/>
          </p:cNvSpPr>
          <p:nvPr>
            <p:ph type="title"/>
          </p:nvPr>
        </p:nvSpPr>
        <p:spPr>
          <a:prstGeom prst="rect">
            <a:avLst/>
          </a:prstGeom>
        </p:spPr>
        <p:txBody>
          <a:bodyPr/>
          <a:lstStyle/>
          <a:p>
            <a:pPr lvl="0">
              <a:defRPr sz="1800">
                <a:solidFill>
                  <a:srgbClr val="000000"/>
                </a:solidFill>
              </a:defRPr>
            </a:pPr>
            <a:r>
              <a:rPr sz="3000">
                <a:solidFill>
                  <a:srgbClr val="FFFFFF"/>
                </a:solidFill>
              </a:rPr>
              <a:t>Texto del título</a:t>
            </a:r>
          </a:p>
        </p:txBody>
      </p:sp>
      <p:sp>
        <p:nvSpPr>
          <p:cNvPr id="13" name="Shape 13"/>
          <p:cNvSpPr>
            <a:spLocks noGrp="1"/>
          </p:cNvSpPr>
          <p:nvPr>
            <p:ph type="sldNum" sz="quarter" idx="2"/>
          </p:nvPr>
        </p:nvSpPr>
        <p:spPr>
          <a:prstGeom prst="rect">
            <a:avLst/>
          </a:prstGeom>
        </p:spPr>
        <p:txBody>
          <a:bodyPr/>
          <a:lstStyle/>
          <a:p>
            <a:pPr lvl="0"/>
            <a:fld id="{86CB4B4D-7CA3-9044-876B-883B54F8677D}" type="slidenum">
              <a:t>‹#›</a:t>
            </a:fld>
            <a:endParaRPr/>
          </a:p>
        </p:txBody>
      </p:sp>
    </p:spTree>
    <p:extLst>
      <p:ext uri="{BB962C8B-B14F-4D97-AF65-F5344CB8AC3E}">
        <p14:creationId xmlns:p14="http://schemas.microsoft.com/office/powerpoint/2010/main" val="2099041758"/>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88" y="1294388"/>
            <a:ext cx="7886700" cy="845798"/>
          </a:xfrm>
        </p:spPr>
        <p:txBody>
          <a:bodyPr anchor="t">
            <a:normAutofit/>
          </a:bodyPr>
          <a:lstStyle>
            <a:lvl1pPr>
              <a:defRPr sz="3000"/>
            </a:lvl1pPr>
          </a:lstStyle>
          <a:p>
            <a:r>
              <a:rPr lang="da-DK"/>
              <a:t>Click to chapter title</a:t>
            </a:r>
            <a:br>
              <a:rPr lang="da-DK"/>
            </a:br>
            <a:r>
              <a:rPr lang="da-DK"/>
              <a:t>in two lines</a:t>
            </a:r>
            <a:endParaRPr lang="en-US"/>
          </a:p>
        </p:txBody>
      </p:sp>
      <p:sp>
        <p:nvSpPr>
          <p:cNvPr id="4" name="Date Placeholder 3"/>
          <p:cNvSpPr>
            <a:spLocks noGrp="1"/>
          </p:cNvSpPr>
          <p:nvPr>
            <p:ph type="dt" sz="half" idx="10"/>
          </p:nvPr>
        </p:nvSpPr>
        <p:spPr/>
        <p:txBody>
          <a:bodyPr/>
          <a:lstStyle/>
          <a:p>
            <a:fld id="{02A14796-7B4D-C441-A347-E820B06DDB34}" type="datetime1">
              <a:rPr lang="da-DK" smtClean="0">
                <a:solidFill>
                  <a:srgbClr val="B51C12"/>
                </a:solidFill>
              </a:rPr>
              <a:pPr/>
              <a:t>15-02-2017</a:t>
            </a:fld>
            <a:endParaRPr lang="en-GB" altLang="en-US" dirty="0">
              <a:solidFill>
                <a:srgbClr val="B51C12"/>
              </a:solidFill>
            </a:endParaRPr>
          </a:p>
        </p:txBody>
      </p:sp>
      <p:sp>
        <p:nvSpPr>
          <p:cNvPr id="5" name="Footer Placeholder 4"/>
          <p:cNvSpPr>
            <a:spLocks noGrp="1"/>
          </p:cNvSpPr>
          <p:nvPr>
            <p:ph type="ftr" sz="quarter" idx="11"/>
          </p:nvPr>
        </p:nvSpPr>
        <p:spPr/>
        <p:txBody>
          <a:bodyPr/>
          <a:lstStyle/>
          <a:p>
            <a:endParaRPr lang="en-US">
              <a:solidFill>
                <a:srgbClr val="FFFFFF"/>
              </a:solidFill>
            </a:endParaRPr>
          </a:p>
        </p:txBody>
      </p:sp>
      <p:sp>
        <p:nvSpPr>
          <p:cNvPr id="6" name="Slide Number Placeholder 5"/>
          <p:cNvSpPr>
            <a:spLocks noGrp="1"/>
          </p:cNvSpPr>
          <p:nvPr>
            <p:ph type="sldNum" sz="quarter" idx="12"/>
          </p:nvPr>
        </p:nvSpPr>
        <p:spPr/>
        <p:txBody>
          <a:bodyPr/>
          <a:lstStyle/>
          <a:p>
            <a:fld id="{6DBC486D-4FAB-B746-8B02-8D7C842291C6}" type="slidenum">
              <a:rPr>
                <a:solidFill>
                  <a:srgbClr val="000000"/>
                </a:solidFill>
              </a:rPr>
              <a:pPr/>
              <a:t>‹#›</a:t>
            </a:fld>
            <a:endParaRPr lang="en-US">
              <a:solidFill>
                <a:srgbClr val="000000"/>
              </a:solidFill>
            </a:endParaRPr>
          </a:p>
        </p:txBody>
      </p:sp>
      <p:sp>
        <p:nvSpPr>
          <p:cNvPr id="8" name="Rectangle 7"/>
          <p:cNvSpPr/>
          <p:nvPr/>
        </p:nvSpPr>
        <p:spPr>
          <a:xfrm>
            <a:off x="0" y="1"/>
            <a:ext cx="9144000" cy="6172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A4A07B"/>
              </a:solidFill>
            </a:endParaRPr>
          </a:p>
        </p:txBody>
      </p:sp>
      <p:sp>
        <p:nvSpPr>
          <p:cNvPr id="11" name="Text Placeholder 2"/>
          <p:cNvSpPr>
            <a:spLocks noGrp="1"/>
          </p:cNvSpPr>
          <p:nvPr>
            <p:ph type="body" idx="1" hasCustomPrompt="1"/>
          </p:nvPr>
        </p:nvSpPr>
        <p:spPr>
          <a:xfrm>
            <a:off x="623888" y="3846910"/>
            <a:ext cx="7886700" cy="825503"/>
          </a:xfrm>
        </p:spPr>
        <p:txBody>
          <a:bodyPr>
            <a:normAutofit/>
          </a:bodyPr>
          <a:lstStyle>
            <a:lvl1pPr marL="0" indent="0">
              <a:buNone/>
              <a:defRPr sz="1350" b="1">
                <a:solidFill>
                  <a:schemeClr val="accent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da-DK"/>
              <a:t>Click to add chapter subtitle</a:t>
            </a:r>
          </a:p>
        </p:txBody>
      </p:sp>
      <p:cxnSp>
        <p:nvCxnSpPr>
          <p:cNvPr id="10" name="Straight Connector 9"/>
          <p:cNvCxnSpPr/>
          <p:nvPr/>
        </p:nvCxnSpPr>
        <p:spPr>
          <a:xfrm>
            <a:off x="628650" y="3801303"/>
            <a:ext cx="78867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9756319"/>
      </p:ext>
    </p:extLst>
  </p:cSld>
  <p:clrMapOvr>
    <a:masterClrMapping/>
  </p:clrMapOvr>
  <p:timing>
    <p:tnLst>
      <p:par>
        <p:cTn id="1" dur="indefinite" restart="never" nodeType="tmRoot"/>
      </p:par>
    </p:tnLst>
  </p:timing>
  <p:hf sldNum="0"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Bulleted list without footno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80"/>
            <a:ext cx="8229600" cy="721868"/>
          </a:xfrm>
        </p:spPr>
        <p:txBody>
          <a:bodyPr/>
          <a:lstStyle>
            <a:lvl1pPr>
              <a:defRPr/>
            </a:lvl1pPr>
          </a:lstStyle>
          <a:p>
            <a:r>
              <a:rPr lang="en-US" dirty="0" smtClean="0"/>
              <a:t>Insert slide title here</a:t>
            </a:r>
            <a:endParaRPr lang="en-GB" dirty="0"/>
          </a:p>
        </p:txBody>
      </p:sp>
      <p:sp>
        <p:nvSpPr>
          <p:cNvPr id="3" name="Content Placeholder 2"/>
          <p:cNvSpPr>
            <a:spLocks noGrp="1"/>
          </p:cNvSpPr>
          <p:nvPr>
            <p:ph idx="1" hasCustomPrompt="1"/>
          </p:nvPr>
        </p:nvSpPr>
        <p:spPr>
          <a:xfrm>
            <a:off x="457200" y="995083"/>
            <a:ext cx="8229600" cy="3242568"/>
          </a:xfrm>
        </p:spPr>
        <p:txBody>
          <a:bodyPr>
            <a:normAutofit/>
          </a:bodyPr>
          <a:lstStyle>
            <a:lvl1pPr>
              <a:defRPr sz="1800"/>
            </a:lvl1pPr>
            <a:lvl2pPr>
              <a:defRPr sz="1500"/>
            </a:lvl2pPr>
            <a:lvl3pPr>
              <a:defRPr sz="1400"/>
            </a:lvl3pPr>
            <a:lvl4pPr>
              <a:defRPr sz="1200"/>
            </a:lvl4pPr>
          </a:lstStyle>
          <a:p>
            <a:pPr lvl="0"/>
            <a:r>
              <a:rPr lang="en-US" dirty="0" smtClean="0"/>
              <a:t>Insert bulleted list text here</a:t>
            </a:r>
          </a:p>
          <a:p>
            <a:pPr lvl="1"/>
            <a:r>
              <a:rPr lang="en-US" dirty="0" smtClean="0"/>
              <a:t>Second level</a:t>
            </a:r>
          </a:p>
          <a:p>
            <a:pPr lvl="2"/>
            <a:r>
              <a:rPr lang="en-US" dirty="0" smtClean="0"/>
              <a:t>Third level</a:t>
            </a:r>
          </a:p>
          <a:p>
            <a:pPr lvl="3"/>
            <a:r>
              <a:rPr lang="en-US" dirty="0" smtClean="0"/>
              <a:t>Fourth level</a:t>
            </a:r>
          </a:p>
        </p:txBody>
      </p:sp>
      <p:sp>
        <p:nvSpPr>
          <p:cNvPr id="9" name="Text Placeholder 8"/>
          <p:cNvSpPr>
            <a:spLocks noGrp="1"/>
          </p:cNvSpPr>
          <p:nvPr>
            <p:ph type="body" sz="quarter" idx="13" hasCustomPrompt="1"/>
          </p:nvPr>
        </p:nvSpPr>
        <p:spPr>
          <a:xfrm>
            <a:off x="163514" y="4654154"/>
            <a:ext cx="8516938" cy="447675"/>
          </a:xfrm>
        </p:spPr>
        <p:txBody>
          <a:bodyPr lIns="0" tIns="27000" rIns="27000" bIns="27000" anchor="b">
            <a:noAutofit/>
          </a:bodyPr>
          <a:lstStyle>
            <a:lvl1pPr marL="0" indent="0">
              <a:buNone/>
              <a:defRPr sz="800">
                <a:solidFill>
                  <a:schemeClr val="tx1"/>
                </a:solidFill>
              </a:defRPr>
            </a:lvl1pPr>
          </a:lstStyle>
          <a:p>
            <a:pPr lvl="0"/>
            <a:r>
              <a:rPr lang="en-US" dirty="0" smtClean="0"/>
              <a:t>Insert reference details here</a:t>
            </a:r>
          </a:p>
        </p:txBody>
      </p:sp>
    </p:spTree>
    <p:extLst>
      <p:ext uri="{BB962C8B-B14F-4D97-AF65-F5344CB8AC3E}">
        <p14:creationId xmlns:p14="http://schemas.microsoft.com/office/powerpoint/2010/main" val="2387448929"/>
      </p:ext>
    </p:extLst>
  </p:cSld>
  <p:clrMapOvr>
    <a:masterClrMapping/>
  </p:clrMapOvr>
  <p:transition spd="slow">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Bulleted list with subheading without footnot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Insert slide title here</a:t>
            </a:r>
            <a:endParaRPr lang="en-GB" dirty="0"/>
          </a:p>
        </p:txBody>
      </p:sp>
      <p:sp>
        <p:nvSpPr>
          <p:cNvPr id="9" name="Text Placeholder 8"/>
          <p:cNvSpPr>
            <a:spLocks noGrp="1"/>
          </p:cNvSpPr>
          <p:nvPr>
            <p:ph type="body" sz="quarter" idx="13" hasCustomPrompt="1"/>
          </p:nvPr>
        </p:nvSpPr>
        <p:spPr>
          <a:xfrm>
            <a:off x="457200" y="4270622"/>
            <a:ext cx="8229600" cy="324000"/>
          </a:xfrm>
        </p:spPr>
        <p:txBody>
          <a:bodyPr lIns="0" tIns="27000" rIns="27000" bIns="27000" anchor="b">
            <a:noAutofit/>
          </a:bodyPr>
          <a:lstStyle>
            <a:lvl1pPr marL="0" indent="0">
              <a:buNone/>
              <a:defRPr sz="800">
                <a:solidFill>
                  <a:schemeClr val="tx1"/>
                </a:solidFill>
              </a:defRPr>
            </a:lvl1pPr>
          </a:lstStyle>
          <a:p>
            <a:pPr lvl="0"/>
            <a:r>
              <a:rPr lang="en-US" dirty="0" smtClean="0"/>
              <a:t>Insert reference details here</a:t>
            </a:r>
          </a:p>
        </p:txBody>
      </p:sp>
      <p:sp>
        <p:nvSpPr>
          <p:cNvPr id="10" name="Text Placeholder 11"/>
          <p:cNvSpPr>
            <a:spLocks noGrp="1"/>
          </p:cNvSpPr>
          <p:nvPr>
            <p:ph type="body" sz="quarter" idx="16" hasCustomPrompt="1"/>
          </p:nvPr>
        </p:nvSpPr>
        <p:spPr>
          <a:xfrm>
            <a:off x="457200" y="1200150"/>
            <a:ext cx="8229600" cy="324000"/>
          </a:xfrm>
        </p:spPr>
        <p:txBody>
          <a:bodyPr>
            <a:noAutofit/>
          </a:bodyPr>
          <a:lstStyle>
            <a:lvl1pPr marL="0" indent="0">
              <a:buNone/>
              <a:defRPr sz="1800" b="1">
                <a:solidFill>
                  <a:schemeClr val="accent1"/>
                </a:solidFill>
              </a:defRPr>
            </a:lvl1pPr>
          </a:lstStyle>
          <a:p>
            <a:pPr lvl="0"/>
            <a:r>
              <a:rPr lang="en-US" dirty="0" smtClean="0"/>
              <a:t>Insert subtitle here</a:t>
            </a:r>
          </a:p>
        </p:txBody>
      </p:sp>
      <p:sp>
        <p:nvSpPr>
          <p:cNvPr id="5" name="Text Placeholder 4"/>
          <p:cNvSpPr>
            <a:spLocks noGrp="1"/>
          </p:cNvSpPr>
          <p:nvPr>
            <p:ph type="body" sz="quarter" idx="17" hasCustomPrompt="1"/>
          </p:nvPr>
        </p:nvSpPr>
        <p:spPr>
          <a:xfrm>
            <a:off x="457200" y="1552105"/>
            <a:ext cx="8229600" cy="2700000"/>
          </a:xfrm>
        </p:spPr>
        <p:txBody>
          <a:bodyPr>
            <a:noAutofit/>
          </a:bodyPr>
          <a:lstStyle>
            <a:lvl1pPr>
              <a:defRPr sz="1800"/>
            </a:lvl1pPr>
            <a:lvl2pPr>
              <a:defRPr sz="1500"/>
            </a:lvl2pPr>
            <a:lvl3pPr>
              <a:defRPr sz="1400"/>
            </a:lvl3pPr>
            <a:lvl4pPr>
              <a:defRPr sz="1200"/>
            </a:lvl4pPr>
            <a:lvl5pPr>
              <a:defRPr sz="1200"/>
            </a:lvl5pPr>
          </a:lstStyle>
          <a:p>
            <a:pPr lvl="0"/>
            <a:r>
              <a:rPr lang="en-US" dirty="0" smtClean="0"/>
              <a:t>Insert bulleted list text here</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1837948575"/>
      </p:ext>
    </p:extLst>
  </p:cSld>
  <p:clrMapOvr>
    <a:masterClrMapping/>
  </p:clrMapOvr>
  <p:transition spd="slow">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Bulleted lis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42047" y="205980"/>
            <a:ext cx="8641977" cy="526886"/>
          </a:xfrm>
        </p:spPr>
        <p:txBody>
          <a:bodyPr/>
          <a:lstStyle>
            <a:lvl1pPr>
              <a:defRPr/>
            </a:lvl1pPr>
          </a:lstStyle>
          <a:p>
            <a:r>
              <a:rPr lang="en-US" dirty="0" smtClean="0"/>
              <a:t>Insert slide title here</a:t>
            </a:r>
            <a:endParaRPr lang="en-GB" dirty="0"/>
          </a:p>
        </p:txBody>
      </p:sp>
      <p:sp>
        <p:nvSpPr>
          <p:cNvPr id="3" name="Content Placeholder 2"/>
          <p:cNvSpPr>
            <a:spLocks noGrp="1"/>
          </p:cNvSpPr>
          <p:nvPr>
            <p:ph idx="1" hasCustomPrompt="1"/>
          </p:nvPr>
        </p:nvSpPr>
        <p:spPr>
          <a:xfrm>
            <a:off x="233083" y="793377"/>
            <a:ext cx="8633012" cy="3227294"/>
          </a:xfrm>
        </p:spPr>
        <p:txBody>
          <a:bodyPr>
            <a:normAutofit/>
          </a:bodyPr>
          <a:lstStyle>
            <a:lvl1pPr>
              <a:defRPr sz="1800"/>
            </a:lvl1pPr>
            <a:lvl2pPr>
              <a:defRPr sz="1500"/>
            </a:lvl2pPr>
            <a:lvl3pPr>
              <a:defRPr sz="1400"/>
            </a:lvl3pPr>
            <a:lvl4pPr>
              <a:defRPr sz="1200"/>
            </a:lvl4pPr>
          </a:lstStyle>
          <a:p>
            <a:pPr lvl="0"/>
            <a:r>
              <a:rPr lang="en-US" dirty="0" smtClean="0"/>
              <a:t>Insert bulleted list text here</a:t>
            </a:r>
          </a:p>
          <a:p>
            <a:pPr lvl="1"/>
            <a:r>
              <a:rPr lang="en-US" dirty="0" smtClean="0"/>
              <a:t>Second level</a:t>
            </a:r>
          </a:p>
          <a:p>
            <a:pPr lvl="2"/>
            <a:r>
              <a:rPr lang="en-US" dirty="0" smtClean="0"/>
              <a:t>Third level</a:t>
            </a:r>
          </a:p>
          <a:p>
            <a:pPr lvl="3"/>
            <a:r>
              <a:rPr lang="en-US" dirty="0" smtClean="0"/>
              <a:t>Fourth level</a:t>
            </a:r>
          </a:p>
        </p:txBody>
      </p:sp>
      <p:sp>
        <p:nvSpPr>
          <p:cNvPr id="9" name="Text Placeholder 8"/>
          <p:cNvSpPr>
            <a:spLocks noGrp="1"/>
          </p:cNvSpPr>
          <p:nvPr>
            <p:ph type="body" sz="quarter" idx="13" hasCustomPrompt="1"/>
          </p:nvPr>
        </p:nvSpPr>
        <p:spPr>
          <a:xfrm>
            <a:off x="163513" y="4654154"/>
            <a:ext cx="8516937" cy="447675"/>
          </a:xfrm>
        </p:spPr>
        <p:txBody>
          <a:bodyPr lIns="0" tIns="27000" rIns="27000" bIns="27000" anchor="b">
            <a:noAutofit/>
          </a:bodyPr>
          <a:lstStyle>
            <a:lvl1pPr marL="0" indent="0">
              <a:buNone/>
              <a:defRPr sz="800">
                <a:solidFill>
                  <a:schemeClr val="tx1"/>
                </a:solidFill>
              </a:defRPr>
            </a:lvl1pPr>
          </a:lstStyle>
          <a:p>
            <a:pPr lvl="0"/>
            <a:r>
              <a:rPr lang="en-US" dirty="0" smtClean="0"/>
              <a:t>Insert reference details here</a:t>
            </a:r>
          </a:p>
        </p:txBody>
      </p:sp>
      <p:sp>
        <p:nvSpPr>
          <p:cNvPr id="11" name="Text Placeholder 10"/>
          <p:cNvSpPr>
            <a:spLocks noGrp="1"/>
          </p:cNvSpPr>
          <p:nvPr>
            <p:ph type="body" sz="quarter" idx="14" hasCustomPrompt="1"/>
          </p:nvPr>
        </p:nvSpPr>
        <p:spPr>
          <a:xfrm>
            <a:off x="233083" y="4061012"/>
            <a:ext cx="8624047" cy="209637"/>
          </a:xfrm>
        </p:spPr>
        <p:txBody>
          <a:bodyPr lIns="0" tIns="27000" rIns="27000" bIns="27000" anchor="b">
            <a:noAutofit/>
          </a:bodyPr>
          <a:lstStyle>
            <a:lvl1pPr marL="0" indent="0">
              <a:buNone/>
              <a:defRPr sz="800" baseline="0"/>
            </a:lvl1pPr>
          </a:lstStyle>
          <a:p>
            <a:pPr lvl="0"/>
            <a:r>
              <a:rPr lang="en-US" dirty="0" smtClean="0"/>
              <a:t>Insert p-values, abbreviations and footnote text here</a:t>
            </a:r>
          </a:p>
        </p:txBody>
      </p:sp>
    </p:spTree>
    <p:extLst>
      <p:ext uri="{BB962C8B-B14F-4D97-AF65-F5344CB8AC3E}">
        <p14:creationId xmlns:p14="http://schemas.microsoft.com/office/powerpoint/2010/main" val="2773863326"/>
      </p:ext>
    </p:extLst>
  </p:cSld>
  <p:clrMapOvr>
    <a:masterClrMapping/>
  </p:clrMapOvr>
  <p:transition spd="slow">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Bulleted list with subhead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8"/>
            <a:ext cx="8229600" cy="654633"/>
          </a:xfrm>
        </p:spPr>
        <p:txBody>
          <a:bodyPr>
            <a:normAutofit/>
          </a:bodyPr>
          <a:lstStyle>
            <a:lvl1pPr>
              <a:defRPr sz="2000"/>
            </a:lvl1pPr>
          </a:lstStyle>
          <a:p>
            <a:r>
              <a:rPr lang="en-US" dirty="0" smtClean="0"/>
              <a:t>Insert slide title here</a:t>
            </a:r>
            <a:endParaRPr lang="en-GB" dirty="0"/>
          </a:p>
        </p:txBody>
      </p:sp>
      <p:sp>
        <p:nvSpPr>
          <p:cNvPr id="9" name="Text Placeholder 8"/>
          <p:cNvSpPr>
            <a:spLocks noGrp="1"/>
          </p:cNvSpPr>
          <p:nvPr>
            <p:ph type="body" sz="quarter" idx="13" hasCustomPrompt="1"/>
          </p:nvPr>
        </p:nvSpPr>
        <p:spPr>
          <a:xfrm>
            <a:off x="152400" y="4648201"/>
            <a:ext cx="8534400" cy="441722"/>
          </a:xfrm>
        </p:spPr>
        <p:txBody>
          <a:bodyPr lIns="0" tIns="27000" rIns="27000" bIns="27000" anchor="b">
            <a:noAutofit/>
          </a:bodyPr>
          <a:lstStyle>
            <a:lvl1pPr marL="0" indent="0">
              <a:spcBef>
                <a:spcPts val="0"/>
              </a:spcBef>
              <a:buNone/>
              <a:defRPr sz="800">
                <a:solidFill>
                  <a:schemeClr val="tx1"/>
                </a:solidFill>
              </a:defRPr>
            </a:lvl1pPr>
          </a:lstStyle>
          <a:p>
            <a:pPr lvl="0"/>
            <a:r>
              <a:rPr lang="en-US" dirty="0" smtClean="0"/>
              <a:t>Insert reference details here</a:t>
            </a:r>
          </a:p>
        </p:txBody>
      </p:sp>
      <p:sp>
        <p:nvSpPr>
          <p:cNvPr id="11" name="Text Placeholder 10"/>
          <p:cNvSpPr>
            <a:spLocks noGrp="1"/>
          </p:cNvSpPr>
          <p:nvPr>
            <p:ph type="body" sz="quarter" idx="14" hasCustomPrompt="1"/>
          </p:nvPr>
        </p:nvSpPr>
        <p:spPr>
          <a:xfrm>
            <a:off x="457200" y="4074459"/>
            <a:ext cx="8229600" cy="209637"/>
          </a:xfrm>
        </p:spPr>
        <p:txBody>
          <a:bodyPr lIns="0" tIns="27000" rIns="27000" bIns="27000" anchor="b">
            <a:noAutofit/>
          </a:bodyPr>
          <a:lstStyle>
            <a:lvl1pPr marL="0" indent="0">
              <a:spcBef>
                <a:spcPts val="0"/>
              </a:spcBef>
              <a:buNone/>
              <a:defRPr sz="800" baseline="0"/>
            </a:lvl1pPr>
          </a:lstStyle>
          <a:p>
            <a:pPr lvl="0"/>
            <a:r>
              <a:rPr lang="en-US" dirty="0" smtClean="0"/>
              <a:t>Insert p-values, abbreviations and footnote text here</a:t>
            </a:r>
          </a:p>
        </p:txBody>
      </p:sp>
      <p:sp>
        <p:nvSpPr>
          <p:cNvPr id="12" name="Text Placeholder 11"/>
          <p:cNvSpPr>
            <a:spLocks noGrp="1"/>
          </p:cNvSpPr>
          <p:nvPr>
            <p:ph type="body" sz="quarter" idx="16" hasCustomPrompt="1"/>
          </p:nvPr>
        </p:nvSpPr>
        <p:spPr>
          <a:xfrm>
            <a:off x="448236" y="911036"/>
            <a:ext cx="8229600" cy="324000"/>
          </a:xfrm>
        </p:spPr>
        <p:txBody>
          <a:bodyPr>
            <a:noAutofit/>
          </a:bodyPr>
          <a:lstStyle>
            <a:lvl1pPr marL="0" indent="0">
              <a:buNone/>
              <a:defRPr sz="1800" b="1">
                <a:solidFill>
                  <a:schemeClr val="accent1"/>
                </a:solidFill>
              </a:defRPr>
            </a:lvl1pPr>
          </a:lstStyle>
          <a:p>
            <a:pPr lvl="0"/>
            <a:r>
              <a:rPr lang="en-US" dirty="0" smtClean="0"/>
              <a:t>Insert subtitle here</a:t>
            </a:r>
          </a:p>
        </p:txBody>
      </p:sp>
      <p:sp>
        <p:nvSpPr>
          <p:cNvPr id="5" name="Text Placeholder 4"/>
          <p:cNvSpPr>
            <a:spLocks noGrp="1"/>
          </p:cNvSpPr>
          <p:nvPr>
            <p:ph type="body" sz="quarter" idx="17" hasCustomPrompt="1"/>
          </p:nvPr>
        </p:nvSpPr>
        <p:spPr>
          <a:xfrm>
            <a:off x="457200" y="1277473"/>
            <a:ext cx="8229600" cy="2729753"/>
          </a:xfrm>
        </p:spPr>
        <p:txBody>
          <a:bodyPr>
            <a:noAutofit/>
          </a:bodyPr>
          <a:lstStyle>
            <a:lvl1pPr>
              <a:defRPr sz="1800"/>
            </a:lvl1pPr>
            <a:lvl2pPr>
              <a:defRPr sz="1500"/>
            </a:lvl2pPr>
            <a:lvl3pPr>
              <a:defRPr sz="1400"/>
            </a:lvl3pPr>
            <a:lvl4pPr>
              <a:defRPr sz="1200"/>
            </a:lvl4pPr>
            <a:lvl5pPr>
              <a:defRPr sz="1200"/>
            </a:lvl5pPr>
          </a:lstStyle>
          <a:p>
            <a:pPr lvl="0"/>
            <a:r>
              <a:rPr lang="en-US" dirty="0" smtClean="0"/>
              <a:t>Insert bulleted list text here</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3629292184"/>
      </p:ext>
    </p:extLst>
  </p:cSld>
  <p:clrMapOvr>
    <a:masterClrMapping/>
  </p:clrMapOvr>
  <p:transition spd="slow">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Bulleted list ">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noProof="0" dirty="0" smtClean="0"/>
              <a:t>Click to edit Master title style</a:t>
            </a:r>
            <a:endParaRPr lang="en-GB" noProof="0" dirty="0"/>
          </a:p>
        </p:txBody>
      </p:sp>
      <p:sp>
        <p:nvSpPr>
          <p:cNvPr id="3" name="Content Placeholder 2"/>
          <p:cNvSpPr>
            <a:spLocks noGrp="1"/>
          </p:cNvSpPr>
          <p:nvPr>
            <p:ph idx="1"/>
          </p:nvPr>
        </p:nvSpPr>
        <p:spPr>
          <a:xfrm>
            <a:off x="550800" y="1026000"/>
            <a:ext cx="8136000" cy="3186000"/>
          </a:xfrm>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6" name="Slide Number Placeholder 5"/>
          <p:cNvSpPr>
            <a:spLocks noGrp="1"/>
          </p:cNvSpPr>
          <p:nvPr>
            <p:ph type="sldNum" sz="quarter" idx="12"/>
          </p:nvPr>
        </p:nvSpPr>
        <p:spPr/>
        <p:txBody>
          <a:bodyPr/>
          <a:lstStyle/>
          <a:p>
            <a:fld id="{9AA145CA-8068-4996-9C8C-F7D0EAA223E1}" type="slidenum">
              <a:rPr lang="en-GB" smtClean="0">
                <a:solidFill>
                  <a:srgbClr val="7F7F7F"/>
                </a:solidFill>
              </a:rPr>
              <a:pPr/>
              <a:t>‹#›</a:t>
            </a:fld>
            <a:endParaRPr lang="en-GB" dirty="0">
              <a:solidFill>
                <a:srgbClr val="7F7F7F"/>
              </a:solidFill>
            </a:endParaRPr>
          </a:p>
        </p:txBody>
      </p:sp>
      <p:sp>
        <p:nvSpPr>
          <p:cNvPr id="8" name="Text Placeholder 7"/>
          <p:cNvSpPr>
            <a:spLocks noGrp="1"/>
          </p:cNvSpPr>
          <p:nvPr>
            <p:ph type="body" sz="quarter" idx="13" hasCustomPrompt="1"/>
          </p:nvPr>
        </p:nvSpPr>
        <p:spPr>
          <a:xfrm>
            <a:off x="216000" y="4282200"/>
            <a:ext cx="5940000" cy="270000"/>
          </a:xfrm>
        </p:spPr>
        <p:txBody>
          <a:bodyPr anchor="b">
            <a:noAutofit/>
          </a:bodyPr>
          <a:lstStyle>
            <a:lvl1pPr marL="0" indent="0">
              <a:spcBef>
                <a:spcPts val="400"/>
              </a:spcBef>
              <a:buNone/>
              <a:defRPr sz="1200"/>
            </a:lvl1pPr>
          </a:lstStyle>
          <a:p>
            <a:pPr lvl="0"/>
            <a:r>
              <a:rPr lang="en-GB" noProof="0" dirty="0" smtClean="0"/>
              <a:t>Insert notes text here</a:t>
            </a:r>
          </a:p>
        </p:txBody>
      </p:sp>
      <p:sp>
        <p:nvSpPr>
          <p:cNvPr id="10" name="Text Placeholder 9"/>
          <p:cNvSpPr>
            <a:spLocks noGrp="1"/>
          </p:cNvSpPr>
          <p:nvPr>
            <p:ph type="body" sz="quarter" idx="14" hasCustomPrompt="1"/>
          </p:nvPr>
        </p:nvSpPr>
        <p:spPr>
          <a:xfrm>
            <a:off x="0" y="4703400"/>
            <a:ext cx="4140000" cy="270000"/>
          </a:xfrm>
        </p:spPr>
        <p:txBody>
          <a:bodyPr anchor="b">
            <a:noAutofit/>
          </a:bodyPr>
          <a:lstStyle>
            <a:lvl1pPr marL="0" indent="0">
              <a:spcBef>
                <a:spcPts val="0"/>
              </a:spcBef>
              <a:buNone/>
              <a:defRPr sz="800"/>
            </a:lvl1pPr>
          </a:lstStyle>
          <a:p>
            <a:pPr lvl="0"/>
            <a:r>
              <a:rPr lang="en-GB" noProof="0" dirty="0" smtClean="0"/>
              <a:t>Insert reference details here</a:t>
            </a:r>
          </a:p>
        </p:txBody>
      </p:sp>
    </p:spTree>
    <p:extLst>
      <p:ext uri="{BB962C8B-B14F-4D97-AF65-F5344CB8AC3E}">
        <p14:creationId xmlns:p14="http://schemas.microsoft.com/office/powerpoint/2010/main" val="546909909"/>
      </p:ext>
    </p:extLst>
  </p:cSld>
  <p:clrMapOvr>
    <a:masterClrMapping/>
  </p:clrMapOvr>
  <p:transition spd="slow">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userDrawn="1">
  <p:cSld name="1_Bulleted list">
    <p:spTree>
      <p:nvGrpSpPr>
        <p:cNvPr id="1" name=""/>
        <p:cNvGrpSpPr/>
        <p:nvPr/>
      </p:nvGrpSpPr>
      <p:grpSpPr>
        <a:xfrm>
          <a:off x="0" y="0"/>
          <a:ext cx="0" cy="0"/>
          <a:chOff x="0" y="0"/>
          <a:chExt cx="0" cy="0"/>
        </a:xfrm>
      </p:grpSpPr>
      <p:sp>
        <p:nvSpPr>
          <p:cNvPr id="19" name="Text Placeholder 18"/>
          <p:cNvSpPr>
            <a:spLocks noGrp="1"/>
          </p:cNvSpPr>
          <p:nvPr>
            <p:ph type="body" sz="quarter" idx="14"/>
          </p:nvPr>
        </p:nvSpPr>
        <p:spPr>
          <a:xfrm>
            <a:off x="457200" y="943873"/>
            <a:ext cx="8229600" cy="3456000"/>
          </a:xfrm>
        </p:spPr>
        <p:txBody>
          <a:bodyPr/>
          <a:lstStyle>
            <a:lvl1pPr>
              <a:defRPr b="0"/>
            </a:lvl1pPr>
            <a:lvl2pPr>
              <a:spcBef>
                <a:spcPts val="600"/>
              </a:spcBef>
              <a:defRPr sz="1600" b="0"/>
            </a:lvl2pPr>
            <a:lvl3pPr>
              <a:spcBef>
                <a:spcPts val="600"/>
              </a:spcBef>
              <a:defRPr sz="1400" b="0"/>
            </a:lvl3pPr>
            <a:lvl4pPr>
              <a:spcBef>
                <a:spcPts val="600"/>
              </a:spcBef>
              <a:defRPr sz="1400" b="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Text Box 10"/>
          <p:cNvSpPr txBox="1">
            <a:spLocks noChangeArrowheads="1"/>
          </p:cNvSpPr>
          <p:nvPr/>
        </p:nvSpPr>
        <p:spPr bwMode="auto">
          <a:xfrm>
            <a:off x="4296569" y="4857751"/>
            <a:ext cx="55086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fld id="{B7B0A076-BF1E-4FE0-B7D8-C5518E0529F4}" type="slidenum">
              <a:rPr lang="en-US" sz="900">
                <a:solidFill>
                  <a:srgbClr val="A4A07B"/>
                </a:solidFill>
                <a:latin typeface="Calibri" panose="020F0502020204030204" pitchFamily="34" charset="0"/>
                <a:cs typeface="Calibri"/>
              </a:rPr>
              <a:pPr algn="ctr" eaLnBrk="1" hangingPunct="1">
                <a:spcBef>
                  <a:spcPct val="50000"/>
                </a:spcBef>
              </a:pPr>
              <a:t>‹#›</a:t>
            </a:fld>
            <a:endParaRPr lang="en-US" sz="900" dirty="0">
              <a:solidFill>
                <a:srgbClr val="A4A07B"/>
              </a:solidFill>
              <a:latin typeface="Calibri" panose="020F0502020204030204" pitchFamily="34" charset="0"/>
              <a:cs typeface="Calibri"/>
            </a:endParaRPr>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10" name="Rectangle 4"/>
          <p:cNvSpPr>
            <a:spLocks noGrp="1" noChangeArrowheads="1"/>
          </p:cNvSpPr>
          <p:nvPr>
            <p:ph type="dt" sz="half" idx="10"/>
          </p:nvPr>
        </p:nvSpPr>
        <p:spPr/>
        <p:txBody>
          <a:bodyPr/>
          <a:lstStyle>
            <a:lvl1pPr>
              <a:defRPr/>
            </a:lvl1pPr>
          </a:lstStyle>
          <a:p>
            <a:fld id="{7D61BD23-AB1E-9C46-8E6B-EABCEB698DB0}" type="datetime1">
              <a:rPr lang="da-DK">
                <a:solidFill>
                  <a:srgbClr val="B51C12"/>
                </a:solidFill>
              </a:rPr>
              <a:pPr/>
              <a:t>15-02-2017</a:t>
            </a:fld>
            <a:endParaRPr lang="en-US" altLang="en-US" dirty="0">
              <a:solidFill>
                <a:srgbClr val="B51C12"/>
              </a:solidFill>
            </a:endParaRPr>
          </a:p>
        </p:txBody>
      </p:sp>
      <p:sp>
        <p:nvSpPr>
          <p:cNvPr id="12" name="Freeform 7"/>
          <p:cNvSpPr>
            <a:spLocks noChangeArrowheads="1"/>
          </p:cNvSpPr>
          <p:nvPr userDrawn="1"/>
        </p:nvSpPr>
        <p:spPr bwMode="auto">
          <a:xfrm>
            <a:off x="406800" y="897564"/>
            <a:ext cx="8280000" cy="4572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19050" cap="flat" cmpd="sng">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solidFill>
                <a:srgbClr val="000000"/>
              </a:solidFill>
              <a:latin typeface="Calibri" panose="020F0502020204030204" pitchFamily="34" charset="0"/>
              <a:cs typeface="Calibri"/>
            </a:endParaRPr>
          </a:p>
        </p:txBody>
      </p:sp>
      <p:sp>
        <p:nvSpPr>
          <p:cNvPr id="13" name="Line 8"/>
          <p:cNvSpPr>
            <a:spLocks noChangeShapeType="1"/>
          </p:cNvSpPr>
          <p:nvPr userDrawn="1"/>
        </p:nvSpPr>
        <p:spPr bwMode="auto">
          <a:xfrm>
            <a:off x="457200" y="5044947"/>
            <a:ext cx="8229600" cy="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dirty="0">
              <a:solidFill>
                <a:srgbClr val="000000"/>
              </a:solidFill>
              <a:latin typeface="Calibri" panose="020F0502020204030204" pitchFamily="34" charset="0"/>
              <a:cs typeface="Calibri"/>
            </a:endParaRPr>
          </a:p>
        </p:txBody>
      </p:sp>
      <p:sp>
        <p:nvSpPr>
          <p:cNvPr id="15" name="Text Placeholder 14"/>
          <p:cNvSpPr>
            <a:spLocks noGrp="1"/>
          </p:cNvSpPr>
          <p:nvPr>
            <p:ph type="body" sz="quarter" idx="12" hasCustomPrompt="1"/>
          </p:nvPr>
        </p:nvSpPr>
        <p:spPr>
          <a:xfrm>
            <a:off x="4870800" y="4450947"/>
            <a:ext cx="3816000" cy="594000"/>
          </a:xfrm>
        </p:spPr>
        <p:txBody>
          <a:bodyPr anchor="b"/>
          <a:lstStyle>
            <a:lvl1pPr marL="0" indent="0" algn="r">
              <a:buNone/>
              <a:defRPr sz="900" b="0"/>
            </a:lvl1pPr>
            <a:lvl2pPr marL="265113" indent="0">
              <a:buNone/>
              <a:defRPr sz="1100" b="0"/>
            </a:lvl2pPr>
            <a:lvl3pPr marL="538162" indent="0">
              <a:buNone/>
              <a:defRPr sz="1050" b="0"/>
            </a:lvl3pPr>
            <a:lvl4pPr marL="809625" indent="0">
              <a:buNone/>
              <a:defRPr sz="1050" b="0"/>
            </a:lvl4pPr>
            <a:lvl5pPr marL="1828800" indent="0">
              <a:buNone/>
              <a:defRPr sz="1000" b="0"/>
            </a:lvl5pPr>
          </a:lstStyle>
          <a:p>
            <a:pPr lvl="0"/>
            <a:r>
              <a:rPr lang="en-US" dirty="0" smtClean="0"/>
              <a:t>Reference details</a:t>
            </a:r>
          </a:p>
        </p:txBody>
      </p:sp>
      <p:sp>
        <p:nvSpPr>
          <p:cNvPr id="17" name="Text Placeholder 16"/>
          <p:cNvSpPr>
            <a:spLocks noGrp="1"/>
          </p:cNvSpPr>
          <p:nvPr>
            <p:ph type="body" sz="quarter" idx="13" hasCustomPrompt="1"/>
          </p:nvPr>
        </p:nvSpPr>
        <p:spPr>
          <a:xfrm>
            <a:off x="457200" y="4450947"/>
            <a:ext cx="3816000" cy="594000"/>
          </a:xfrm>
        </p:spPr>
        <p:txBody>
          <a:bodyPr anchor="b"/>
          <a:lstStyle>
            <a:lvl1pPr marL="0" indent="0">
              <a:spcBef>
                <a:spcPts val="0"/>
              </a:spcBef>
              <a:buNone/>
              <a:defRPr sz="800" b="0"/>
            </a:lvl1pPr>
          </a:lstStyle>
          <a:p>
            <a:pPr lvl="0"/>
            <a:r>
              <a:rPr lang="en-US" dirty="0" smtClean="0"/>
              <a:t>Abbreviations &amp; footnotes</a:t>
            </a:r>
            <a:endParaRPr lang="en-GB" dirty="0"/>
          </a:p>
        </p:txBody>
      </p:sp>
      <p:grpSp>
        <p:nvGrpSpPr>
          <p:cNvPr id="20" name="Grupper 19"/>
          <p:cNvGrpSpPr/>
          <p:nvPr userDrawn="1"/>
        </p:nvGrpSpPr>
        <p:grpSpPr>
          <a:xfrm>
            <a:off x="7045668" y="-32005"/>
            <a:ext cx="2095157" cy="200083"/>
            <a:chOff x="7048843" y="-22480"/>
            <a:chExt cx="2095157" cy="200083"/>
          </a:xfrm>
        </p:grpSpPr>
        <p:sp>
          <p:nvSpPr>
            <p:cNvPr id="21" name="Rektangel 20"/>
            <p:cNvSpPr/>
            <p:nvPr userDrawn="1"/>
          </p:nvSpPr>
          <p:spPr bwMode="auto">
            <a:xfrm>
              <a:off x="8301566" y="51603"/>
              <a:ext cx="836198" cy="126000"/>
            </a:xfrm>
            <a:prstGeom prst="rect">
              <a:avLst/>
            </a:prstGeom>
            <a:solidFill>
              <a:srgbClr val="FFFFFF"/>
            </a:solidFill>
            <a:ln w="2857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da-DK" sz="1400" smtClean="0">
                <a:solidFill>
                  <a:srgbClr val="000000"/>
                </a:solidFill>
                <a:latin typeface="Calibri"/>
                <a:cs typeface="Calibri"/>
              </a:endParaRPr>
            </a:p>
          </p:txBody>
        </p:sp>
        <p:sp>
          <p:nvSpPr>
            <p:cNvPr id="22" name="Tekstboks 21"/>
            <p:cNvSpPr txBox="1"/>
            <p:nvPr userDrawn="1"/>
          </p:nvSpPr>
          <p:spPr>
            <a:xfrm>
              <a:off x="7048843" y="-22480"/>
              <a:ext cx="2095157" cy="188941"/>
            </a:xfrm>
            <a:prstGeom prst="rect">
              <a:avLst/>
            </a:prstGeom>
            <a:noFill/>
          </p:spPr>
          <p:txBody>
            <a:bodyPr wrap="square" tIns="0" bIns="0" rtlCol="0">
              <a:spAutoFit/>
            </a:bodyPr>
            <a:lstStyle/>
            <a:p>
              <a:pPr algn="r">
                <a:lnSpc>
                  <a:spcPts val="1600"/>
                </a:lnSpc>
                <a:spcAft>
                  <a:spcPts val="600"/>
                </a:spcAft>
                <a:tabLst>
                  <a:tab pos="85725" algn="l"/>
                </a:tabLst>
              </a:pPr>
              <a:r>
                <a:rPr lang="da-DK" sz="700" b="1" dirty="0" smtClean="0">
                  <a:solidFill>
                    <a:srgbClr val="A5A07B"/>
                  </a:solidFill>
                  <a:latin typeface="Calibri"/>
                  <a:cs typeface="Calibri"/>
                </a:rPr>
                <a:t>DO NOT DUPLICATE OR DISTRIBUTE</a:t>
              </a:r>
              <a:endParaRPr lang="da-DK" sz="700" b="1" dirty="0" smtClean="0">
                <a:solidFill>
                  <a:srgbClr val="A5A07B"/>
                </a:solidFill>
                <a:latin typeface="Calibri" panose="020F0502020204030204" pitchFamily="34" charset="0"/>
                <a:cs typeface="Calibri"/>
              </a:endParaRPr>
            </a:p>
          </p:txBody>
        </p:sp>
      </p:grpSp>
      <p:grpSp>
        <p:nvGrpSpPr>
          <p:cNvPr id="39" name="Group 23"/>
          <p:cNvGrpSpPr>
            <a:grpSpLocks/>
          </p:cNvGrpSpPr>
          <p:nvPr userDrawn="1">
            <p:custDataLst>
              <p:tags r:id="rId1"/>
            </p:custDataLst>
          </p:nvPr>
        </p:nvGrpSpPr>
        <p:grpSpPr bwMode="auto">
          <a:xfrm rot="5400000">
            <a:off x="-404813" y="1036638"/>
            <a:ext cx="163513" cy="207963"/>
            <a:chOff x="306035" y="-280498"/>
            <a:chExt cx="163140" cy="208455"/>
          </a:xfrm>
        </p:grpSpPr>
        <p:cxnSp>
          <p:nvCxnSpPr>
            <p:cNvPr id="40" name="Straight Connector 24"/>
            <p:cNvCxnSpPr>
              <a:cxnSpLocks noChangeShapeType="1"/>
            </p:cNvCxnSpPr>
            <p:nvPr/>
          </p:nvCxnSpPr>
          <p:spPr bwMode="auto">
            <a:xfrm>
              <a:off x="306035" y="-280498"/>
              <a:ext cx="0" cy="208455"/>
            </a:xfrm>
            <a:prstGeom prst="line">
              <a:avLst/>
            </a:prstGeom>
            <a:noFill/>
            <a:ln w="9525" algn="ctr">
              <a:solidFill>
                <a:srgbClr val="FFFFFF"/>
              </a:solidFill>
              <a:round/>
              <a:headEnd/>
              <a:tailEnd/>
            </a:ln>
            <a:extLst>
              <a:ext uri="{909E8E84-426E-40DD-AFC4-6F175D3DCCD1}">
                <a14:hiddenFill xmlns:a14="http://schemas.microsoft.com/office/drawing/2010/main">
                  <a:noFill/>
                </a14:hiddenFill>
              </a:ext>
            </a:extLst>
          </p:spPr>
        </p:cxnSp>
        <p:cxnSp>
          <p:nvCxnSpPr>
            <p:cNvPr id="41" name="Straight Arrow Connector 25"/>
            <p:cNvCxnSpPr>
              <a:cxnSpLocks noChangeShapeType="1"/>
            </p:cNvCxnSpPr>
            <p:nvPr/>
          </p:nvCxnSpPr>
          <p:spPr bwMode="auto">
            <a:xfrm>
              <a:off x="309108" y="-176271"/>
              <a:ext cx="160067" cy="0"/>
            </a:xfrm>
            <a:prstGeom prst="straightConnector1">
              <a:avLst/>
            </a:prstGeom>
            <a:noFill/>
            <a:ln w="9525" algn="ctr">
              <a:solidFill>
                <a:srgbClr val="FFFFFF"/>
              </a:solidFill>
              <a:round/>
              <a:headEnd/>
              <a:tailEnd type="triangle" w="sm" len="sm"/>
            </a:ln>
            <a:extLst>
              <a:ext uri="{909E8E84-426E-40DD-AFC4-6F175D3DCCD1}">
                <a14:hiddenFill xmlns:a14="http://schemas.microsoft.com/office/drawing/2010/main">
                  <a:noFill/>
                </a14:hiddenFill>
              </a:ext>
            </a:extLst>
          </p:spPr>
        </p:cxnSp>
      </p:grpSp>
      <p:grpSp>
        <p:nvGrpSpPr>
          <p:cNvPr id="42" name="Group 23"/>
          <p:cNvGrpSpPr>
            <a:grpSpLocks/>
          </p:cNvGrpSpPr>
          <p:nvPr userDrawn="1">
            <p:custDataLst>
              <p:tags r:id="rId2"/>
            </p:custDataLst>
          </p:nvPr>
        </p:nvGrpSpPr>
        <p:grpSpPr bwMode="auto">
          <a:xfrm rot="5400000">
            <a:off x="-404813" y="179388"/>
            <a:ext cx="163513" cy="207963"/>
            <a:chOff x="306035" y="-280498"/>
            <a:chExt cx="163140" cy="208455"/>
          </a:xfrm>
        </p:grpSpPr>
        <p:cxnSp>
          <p:nvCxnSpPr>
            <p:cNvPr id="43" name="Straight Connector 24"/>
            <p:cNvCxnSpPr>
              <a:cxnSpLocks noChangeShapeType="1"/>
            </p:cNvCxnSpPr>
            <p:nvPr/>
          </p:nvCxnSpPr>
          <p:spPr bwMode="auto">
            <a:xfrm>
              <a:off x="306035" y="-280498"/>
              <a:ext cx="0" cy="208455"/>
            </a:xfrm>
            <a:prstGeom prst="line">
              <a:avLst/>
            </a:prstGeom>
            <a:noFill/>
            <a:ln w="9525" algn="ctr">
              <a:solidFill>
                <a:srgbClr val="FFFFFF"/>
              </a:solidFill>
              <a:round/>
              <a:headEnd/>
              <a:tailEnd/>
            </a:ln>
            <a:extLst>
              <a:ext uri="{909E8E84-426E-40DD-AFC4-6F175D3DCCD1}">
                <a14:hiddenFill xmlns:a14="http://schemas.microsoft.com/office/drawing/2010/main">
                  <a:noFill/>
                </a14:hiddenFill>
              </a:ext>
            </a:extLst>
          </p:spPr>
        </p:cxnSp>
        <p:cxnSp>
          <p:nvCxnSpPr>
            <p:cNvPr id="44" name="Straight Arrow Connector 25"/>
            <p:cNvCxnSpPr>
              <a:cxnSpLocks noChangeShapeType="1"/>
            </p:cNvCxnSpPr>
            <p:nvPr/>
          </p:nvCxnSpPr>
          <p:spPr bwMode="auto">
            <a:xfrm>
              <a:off x="309108" y="-176271"/>
              <a:ext cx="160067" cy="0"/>
            </a:xfrm>
            <a:prstGeom prst="straightConnector1">
              <a:avLst/>
            </a:prstGeom>
            <a:noFill/>
            <a:ln w="9525" algn="ctr">
              <a:solidFill>
                <a:srgbClr val="FFFFFF"/>
              </a:solidFill>
              <a:round/>
              <a:headEnd/>
              <a:tailEnd type="triangle" w="sm" len="sm"/>
            </a:ln>
            <a:extLst>
              <a:ext uri="{909E8E84-426E-40DD-AFC4-6F175D3DCCD1}">
                <a14:hiddenFill xmlns:a14="http://schemas.microsoft.com/office/drawing/2010/main">
                  <a:noFill/>
                </a14:hiddenFill>
              </a:ext>
            </a:extLst>
          </p:spPr>
        </p:cxnSp>
      </p:grpSp>
      <p:grpSp>
        <p:nvGrpSpPr>
          <p:cNvPr id="45" name="Group 23"/>
          <p:cNvGrpSpPr>
            <a:grpSpLocks/>
          </p:cNvGrpSpPr>
          <p:nvPr userDrawn="1">
            <p:custDataLst>
              <p:tags r:id="rId3"/>
            </p:custDataLst>
          </p:nvPr>
        </p:nvGrpSpPr>
        <p:grpSpPr bwMode="auto">
          <a:xfrm rot="16200000" flipV="1">
            <a:off x="-404813" y="4789487"/>
            <a:ext cx="163513" cy="207963"/>
            <a:chOff x="306035" y="-280498"/>
            <a:chExt cx="163140" cy="208455"/>
          </a:xfrm>
        </p:grpSpPr>
        <p:cxnSp>
          <p:nvCxnSpPr>
            <p:cNvPr id="46" name="Straight Connector 24"/>
            <p:cNvCxnSpPr>
              <a:cxnSpLocks noChangeShapeType="1"/>
            </p:cNvCxnSpPr>
            <p:nvPr/>
          </p:nvCxnSpPr>
          <p:spPr bwMode="auto">
            <a:xfrm>
              <a:off x="306035" y="-280498"/>
              <a:ext cx="0" cy="208455"/>
            </a:xfrm>
            <a:prstGeom prst="line">
              <a:avLst/>
            </a:prstGeom>
            <a:noFill/>
            <a:ln w="9525" algn="ctr">
              <a:solidFill>
                <a:srgbClr val="FFFFFF"/>
              </a:solidFill>
              <a:round/>
              <a:headEnd/>
              <a:tailEnd/>
            </a:ln>
            <a:extLst>
              <a:ext uri="{909E8E84-426E-40DD-AFC4-6F175D3DCCD1}">
                <a14:hiddenFill xmlns:a14="http://schemas.microsoft.com/office/drawing/2010/main">
                  <a:noFill/>
                </a14:hiddenFill>
              </a:ext>
            </a:extLst>
          </p:spPr>
        </p:cxnSp>
        <p:cxnSp>
          <p:nvCxnSpPr>
            <p:cNvPr id="47" name="Straight Arrow Connector 25"/>
            <p:cNvCxnSpPr>
              <a:cxnSpLocks noChangeShapeType="1"/>
            </p:cNvCxnSpPr>
            <p:nvPr/>
          </p:nvCxnSpPr>
          <p:spPr bwMode="auto">
            <a:xfrm>
              <a:off x="309108" y="-176271"/>
              <a:ext cx="160067" cy="0"/>
            </a:xfrm>
            <a:prstGeom prst="straightConnector1">
              <a:avLst/>
            </a:prstGeom>
            <a:noFill/>
            <a:ln w="9525" algn="ctr">
              <a:solidFill>
                <a:srgbClr val="FFFFFF"/>
              </a:solidFill>
              <a:round/>
              <a:headEnd/>
              <a:tailEnd type="triangle" w="sm" len="sm"/>
            </a:ln>
            <a:extLst>
              <a:ext uri="{909E8E84-426E-40DD-AFC4-6F175D3DCCD1}">
                <a14:hiddenFill xmlns:a14="http://schemas.microsoft.com/office/drawing/2010/main">
                  <a:noFill/>
                </a14:hiddenFill>
              </a:ext>
            </a:extLst>
          </p:spPr>
        </p:cxnSp>
      </p:grpSp>
      <p:grpSp>
        <p:nvGrpSpPr>
          <p:cNvPr id="48" name="Group 23"/>
          <p:cNvGrpSpPr>
            <a:grpSpLocks/>
          </p:cNvGrpSpPr>
          <p:nvPr userDrawn="1">
            <p:custDataLst>
              <p:tags r:id="rId4"/>
            </p:custDataLst>
          </p:nvPr>
        </p:nvGrpSpPr>
        <p:grpSpPr bwMode="auto">
          <a:xfrm rot="5400000">
            <a:off x="-404813" y="1530350"/>
            <a:ext cx="163513" cy="207963"/>
            <a:chOff x="306035" y="-280498"/>
            <a:chExt cx="163140" cy="208455"/>
          </a:xfrm>
        </p:grpSpPr>
        <p:cxnSp>
          <p:nvCxnSpPr>
            <p:cNvPr id="49" name="Straight Connector 24"/>
            <p:cNvCxnSpPr>
              <a:cxnSpLocks noChangeShapeType="1"/>
            </p:cNvCxnSpPr>
            <p:nvPr/>
          </p:nvCxnSpPr>
          <p:spPr bwMode="auto">
            <a:xfrm>
              <a:off x="306035" y="-280498"/>
              <a:ext cx="0" cy="208455"/>
            </a:xfrm>
            <a:prstGeom prst="line">
              <a:avLst/>
            </a:prstGeom>
            <a:noFill/>
            <a:ln w="9525" algn="ctr">
              <a:solidFill>
                <a:srgbClr val="FFFFFF"/>
              </a:solidFill>
              <a:round/>
              <a:headEnd/>
              <a:tailEnd/>
            </a:ln>
            <a:extLst>
              <a:ext uri="{909E8E84-426E-40DD-AFC4-6F175D3DCCD1}">
                <a14:hiddenFill xmlns:a14="http://schemas.microsoft.com/office/drawing/2010/main">
                  <a:noFill/>
                </a14:hiddenFill>
              </a:ext>
            </a:extLst>
          </p:spPr>
        </p:cxnSp>
        <p:cxnSp>
          <p:nvCxnSpPr>
            <p:cNvPr id="50" name="Straight Arrow Connector 25"/>
            <p:cNvCxnSpPr>
              <a:cxnSpLocks noChangeShapeType="1"/>
            </p:cNvCxnSpPr>
            <p:nvPr/>
          </p:nvCxnSpPr>
          <p:spPr bwMode="auto">
            <a:xfrm>
              <a:off x="309108" y="-176271"/>
              <a:ext cx="160067" cy="0"/>
            </a:xfrm>
            <a:prstGeom prst="straightConnector1">
              <a:avLst/>
            </a:prstGeom>
            <a:noFill/>
            <a:ln w="9525" algn="ctr">
              <a:solidFill>
                <a:srgbClr val="FFFFFF"/>
              </a:solidFill>
              <a:round/>
              <a:headEnd/>
              <a:tailEnd type="triangle" w="sm" len="sm"/>
            </a:ln>
            <a:extLst>
              <a:ext uri="{909E8E84-426E-40DD-AFC4-6F175D3DCCD1}">
                <a14:hiddenFill xmlns:a14="http://schemas.microsoft.com/office/drawing/2010/main">
                  <a:noFill/>
                </a14:hiddenFill>
              </a:ext>
            </a:extLst>
          </p:spPr>
        </p:cxnSp>
      </p:grpSp>
      <p:grpSp>
        <p:nvGrpSpPr>
          <p:cNvPr id="51" name="Group 23"/>
          <p:cNvGrpSpPr>
            <a:grpSpLocks/>
          </p:cNvGrpSpPr>
          <p:nvPr userDrawn="1">
            <p:custDataLst>
              <p:tags r:id="rId5"/>
            </p:custDataLst>
          </p:nvPr>
        </p:nvGrpSpPr>
        <p:grpSpPr bwMode="auto">
          <a:xfrm rot="10800000" flipH="1">
            <a:off x="557213" y="-343958"/>
            <a:ext cx="163513" cy="207963"/>
            <a:chOff x="306035" y="-280498"/>
            <a:chExt cx="163140" cy="208455"/>
          </a:xfrm>
        </p:grpSpPr>
        <p:cxnSp>
          <p:nvCxnSpPr>
            <p:cNvPr id="52" name="Straight Connector 24"/>
            <p:cNvCxnSpPr>
              <a:cxnSpLocks noChangeShapeType="1"/>
            </p:cNvCxnSpPr>
            <p:nvPr/>
          </p:nvCxnSpPr>
          <p:spPr bwMode="auto">
            <a:xfrm>
              <a:off x="306035" y="-280498"/>
              <a:ext cx="0" cy="208455"/>
            </a:xfrm>
            <a:prstGeom prst="line">
              <a:avLst/>
            </a:prstGeom>
            <a:noFill/>
            <a:ln w="9525" algn="ctr">
              <a:solidFill>
                <a:srgbClr val="FFFFFF"/>
              </a:solidFill>
              <a:round/>
              <a:headEnd/>
              <a:tailEnd/>
            </a:ln>
            <a:extLst>
              <a:ext uri="{909E8E84-426E-40DD-AFC4-6F175D3DCCD1}">
                <a14:hiddenFill xmlns:a14="http://schemas.microsoft.com/office/drawing/2010/main">
                  <a:noFill/>
                </a14:hiddenFill>
              </a:ext>
            </a:extLst>
          </p:spPr>
        </p:cxnSp>
        <p:cxnSp>
          <p:nvCxnSpPr>
            <p:cNvPr id="53" name="Straight Arrow Connector 25"/>
            <p:cNvCxnSpPr>
              <a:cxnSpLocks noChangeShapeType="1"/>
            </p:cNvCxnSpPr>
            <p:nvPr/>
          </p:nvCxnSpPr>
          <p:spPr bwMode="auto">
            <a:xfrm>
              <a:off x="309108" y="-176271"/>
              <a:ext cx="160067" cy="0"/>
            </a:xfrm>
            <a:prstGeom prst="straightConnector1">
              <a:avLst/>
            </a:prstGeom>
            <a:noFill/>
            <a:ln w="9525" algn="ctr">
              <a:solidFill>
                <a:srgbClr val="FFFFFF"/>
              </a:solidFill>
              <a:round/>
              <a:headEnd/>
              <a:tailEnd type="triangle" w="sm" len="sm"/>
            </a:ln>
            <a:extLst>
              <a:ext uri="{909E8E84-426E-40DD-AFC4-6F175D3DCCD1}">
                <a14:hiddenFill xmlns:a14="http://schemas.microsoft.com/office/drawing/2010/main">
                  <a:noFill/>
                </a14:hiddenFill>
              </a:ext>
            </a:extLst>
          </p:spPr>
        </p:cxnSp>
      </p:grpSp>
      <p:grpSp>
        <p:nvGrpSpPr>
          <p:cNvPr id="54" name="Group 23"/>
          <p:cNvGrpSpPr>
            <a:grpSpLocks/>
          </p:cNvGrpSpPr>
          <p:nvPr userDrawn="1">
            <p:custDataLst>
              <p:tags r:id="rId6"/>
            </p:custDataLst>
          </p:nvPr>
        </p:nvGrpSpPr>
        <p:grpSpPr bwMode="auto">
          <a:xfrm rot="10800000">
            <a:off x="8512175" y="-343958"/>
            <a:ext cx="163513" cy="207963"/>
            <a:chOff x="306035" y="-280498"/>
            <a:chExt cx="163140" cy="208455"/>
          </a:xfrm>
        </p:grpSpPr>
        <p:cxnSp>
          <p:nvCxnSpPr>
            <p:cNvPr id="55" name="Straight Connector 24"/>
            <p:cNvCxnSpPr>
              <a:cxnSpLocks noChangeShapeType="1"/>
            </p:cNvCxnSpPr>
            <p:nvPr/>
          </p:nvCxnSpPr>
          <p:spPr bwMode="auto">
            <a:xfrm>
              <a:off x="306035" y="-280498"/>
              <a:ext cx="0" cy="208455"/>
            </a:xfrm>
            <a:prstGeom prst="line">
              <a:avLst/>
            </a:prstGeom>
            <a:noFill/>
            <a:ln w="9525" algn="ctr">
              <a:solidFill>
                <a:srgbClr val="FFFFFF"/>
              </a:solidFill>
              <a:round/>
              <a:headEnd/>
              <a:tailEnd/>
            </a:ln>
            <a:extLst>
              <a:ext uri="{909E8E84-426E-40DD-AFC4-6F175D3DCCD1}">
                <a14:hiddenFill xmlns:a14="http://schemas.microsoft.com/office/drawing/2010/main">
                  <a:noFill/>
                </a14:hiddenFill>
              </a:ext>
            </a:extLst>
          </p:spPr>
        </p:cxnSp>
        <p:cxnSp>
          <p:nvCxnSpPr>
            <p:cNvPr id="56" name="Straight Arrow Connector 25"/>
            <p:cNvCxnSpPr>
              <a:cxnSpLocks noChangeShapeType="1"/>
            </p:cNvCxnSpPr>
            <p:nvPr/>
          </p:nvCxnSpPr>
          <p:spPr bwMode="auto">
            <a:xfrm>
              <a:off x="309108" y="-176271"/>
              <a:ext cx="160067" cy="0"/>
            </a:xfrm>
            <a:prstGeom prst="straightConnector1">
              <a:avLst/>
            </a:prstGeom>
            <a:noFill/>
            <a:ln w="9525" algn="ctr">
              <a:solidFill>
                <a:srgbClr val="FFFFFF"/>
              </a:solidFill>
              <a:round/>
              <a:headEnd/>
              <a:tailEnd type="triangle" w="sm" len="sm"/>
            </a:ln>
            <a:extLst>
              <a:ext uri="{909E8E84-426E-40DD-AFC4-6F175D3DCCD1}">
                <a14:hiddenFill xmlns:a14="http://schemas.microsoft.com/office/drawing/2010/main">
                  <a:noFill/>
                </a14:hiddenFill>
              </a:ext>
            </a:extLst>
          </p:spPr>
        </p:cxnSp>
      </p:grpSp>
      <p:grpSp>
        <p:nvGrpSpPr>
          <p:cNvPr id="57" name="Group 23"/>
          <p:cNvGrpSpPr>
            <a:grpSpLocks/>
          </p:cNvGrpSpPr>
          <p:nvPr userDrawn="1">
            <p:custDataLst>
              <p:tags r:id="rId7"/>
            </p:custDataLst>
          </p:nvPr>
        </p:nvGrpSpPr>
        <p:grpSpPr bwMode="auto">
          <a:xfrm rot="5400000">
            <a:off x="-404813" y="1377950"/>
            <a:ext cx="163513" cy="207963"/>
            <a:chOff x="306035" y="-280498"/>
            <a:chExt cx="163140" cy="208455"/>
          </a:xfrm>
        </p:grpSpPr>
        <p:cxnSp>
          <p:nvCxnSpPr>
            <p:cNvPr id="58" name="Straight Connector 24"/>
            <p:cNvCxnSpPr>
              <a:cxnSpLocks noChangeShapeType="1"/>
            </p:cNvCxnSpPr>
            <p:nvPr/>
          </p:nvCxnSpPr>
          <p:spPr bwMode="auto">
            <a:xfrm>
              <a:off x="306035" y="-280498"/>
              <a:ext cx="0" cy="208455"/>
            </a:xfrm>
            <a:prstGeom prst="line">
              <a:avLst/>
            </a:prstGeom>
            <a:noFill/>
            <a:ln w="9525" algn="ctr">
              <a:solidFill>
                <a:srgbClr val="FFFFFF"/>
              </a:solidFill>
              <a:round/>
              <a:headEnd/>
              <a:tailEnd/>
            </a:ln>
            <a:extLst>
              <a:ext uri="{909E8E84-426E-40DD-AFC4-6F175D3DCCD1}">
                <a14:hiddenFill xmlns:a14="http://schemas.microsoft.com/office/drawing/2010/main">
                  <a:noFill/>
                </a14:hiddenFill>
              </a:ext>
            </a:extLst>
          </p:spPr>
        </p:cxnSp>
        <p:cxnSp>
          <p:nvCxnSpPr>
            <p:cNvPr id="59" name="Straight Arrow Connector 25"/>
            <p:cNvCxnSpPr>
              <a:cxnSpLocks noChangeShapeType="1"/>
            </p:cNvCxnSpPr>
            <p:nvPr/>
          </p:nvCxnSpPr>
          <p:spPr bwMode="auto">
            <a:xfrm>
              <a:off x="309108" y="-176271"/>
              <a:ext cx="160067" cy="0"/>
            </a:xfrm>
            <a:prstGeom prst="straightConnector1">
              <a:avLst/>
            </a:prstGeom>
            <a:noFill/>
            <a:ln w="9525" algn="ctr">
              <a:solidFill>
                <a:srgbClr val="FFFFFF"/>
              </a:solidFill>
              <a:round/>
              <a:headEnd/>
              <a:tailEnd type="triangle" w="sm" len="sm"/>
            </a:ln>
            <a:extLst>
              <a:ext uri="{909E8E84-426E-40DD-AFC4-6F175D3DCCD1}">
                <a14:hiddenFill xmlns:a14="http://schemas.microsoft.com/office/drawing/2010/main">
                  <a:noFill/>
                </a14:hiddenFill>
              </a:ext>
            </a:extLst>
          </p:spPr>
        </p:cxnSp>
      </p:grpSp>
      <p:grpSp>
        <p:nvGrpSpPr>
          <p:cNvPr id="34" name="Group 23"/>
          <p:cNvGrpSpPr>
            <a:grpSpLocks/>
          </p:cNvGrpSpPr>
          <p:nvPr userDrawn="1">
            <p:custDataLst>
              <p:tags r:id="rId8"/>
            </p:custDataLst>
          </p:nvPr>
        </p:nvGrpSpPr>
        <p:grpSpPr bwMode="auto">
          <a:xfrm rot="10800000" flipH="1">
            <a:off x="1120775" y="-343958"/>
            <a:ext cx="163513" cy="207963"/>
            <a:chOff x="306035" y="-280498"/>
            <a:chExt cx="163140" cy="208455"/>
          </a:xfrm>
        </p:grpSpPr>
        <p:cxnSp>
          <p:nvCxnSpPr>
            <p:cNvPr id="35" name="Straight Connector 24"/>
            <p:cNvCxnSpPr>
              <a:cxnSpLocks noChangeShapeType="1"/>
            </p:cNvCxnSpPr>
            <p:nvPr/>
          </p:nvCxnSpPr>
          <p:spPr bwMode="auto">
            <a:xfrm>
              <a:off x="306035" y="-280498"/>
              <a:ext cx="0" cy="208455"/>
            </a:xfrm>
            <a:prstGeom prst="line">
              <a:avLst/>
            </a:prstGeom>
            <a:noFill/>
            <a:ln w="9525" algn="ctr">
              <a:solidFill>
                <a:srgbClr val="FFFFFF"/>
              </a:solidFill>
              <a:round/>
              <a:headEnd/>
              <a:tailEnd/>
            </a:ln>
            <a:extLst>
              <a:ext uri="{909E8E84-426E-40DD-AFC4-6F175D3DCCD1}">
                <a14:hiddenFill xmlns:a14="http://schemas.microsoft.com/office/drawing/2010/main">
                  <a:noFill/>
                </a14:hiddenFill>
              </a:ext>
            </a:extLst>
          </p:spPr>
        </p:cxnSp>
        <p:cxnSp>
          <p:nvCxnSpPr>
            <p:cNvPr id="36" name="Straight Arrow Connector 25"/>
            <p:cNvCxnSpPr>
              <a:cxnSpLocks noChangeShapeType="1"/>
            </p:cNvCxnSpPr>
            <p:nvPr/>
          </p:nvCxnSpPr>
          <p:spPr bwMode="auto">
            <a:xfrm>
              <a:off x="309108" y="-176271"/>
              <a:ext cx="160067" cy="0"/>
            </a:xfrm>
            <a:prstGeom prst="straightConnector1">
              <a:avLst/>
            </a:prstGeom>
            <a:noFill/>
            <a:ln w="9525" algn="ctr">
              <a:solidFill>
                <a:srgbClr val="FFFFFF"/>
              </a:solidFill>
              <a:round/>
              <a:headEnd/>
              <a:tailEnd type="triangle" w="sm" len="sm"/>
            </a:ln>
            <a:extLst>
              <a:ext uri="{909E8E84-426E-40DD-AFC4-6F175D3DCCD1}">
                <a14:hiddenFill xmlns:a14="http://schemas.microsoft.com/office/drawing/2010/main">
                  <a:noFill/>
                </a14:hiddenFill>
              </a:ext>
            </a:extLst>
          </p:spPr>
        </p:cxnSp>
      </p:grpSp>
      <p:grpSp>
        <p:nvGrpSpPr>
          <p:cNvPr id="37" name="Group 23"/>
          <p:cNvGrpSpPr>
            <a:grpSpLocks/>
          </p:cNvGrpSpPr>
          <p:nvPr userDrawn="1">
            <p:custDataLst>
              <p:tags r:id="rId9"/>
            </p:custDataLst>
          </p:nvPr>
        </p:nvGrpSpPr>
        <p:grpSpPr bwMode="auto">
          <a:xfrm rot="10800000" flipH="1">
            <a:off x="1292755" y="-343958"/>
            <a:ext cx="163513" cy="207963"/>
            <a:chOff x="306035" y="-280498"/>
            <a:chExt cx="163140" cy="208455"/>
          </a:xfrm>
        </p:grpSpPr>
        <p:cxnSp>
          <p:nvCxnSpPr>
            <p:cNvPr id="38" name="Straight Connector 24"/>
            <p:cNvCxnSpPr>
              <a:cxnSpLocks noChangeShapeType="1"/>
            </p:cNvCxnSpPr>
            <p:nvPr/>
          </p:nvCxnSpPr>
          <p:spPr bwMode="auto">
            <a:xfrm>
              <a:off x="306035" y="-280498"/>
              <a:ext cx="0" cy="208455"/>
            </a:xfrm>
            <a:prstGeom prst="line">
              <a:avLst/>
            </a:prstGeom>
            <a:noFill/>
            <a:ln w="9525" algn="ctr">
              <a:solidFill>
                <a:srgbClr val="FFFFFF"/>
              </a:solidFill>
              <a:round/>
              <a:headEnd/>
              <a:tailEnd/>
            </a:ln>
            <a:extLst>
              <a:ext uri="{909E8E84-426E-40DD-AFC4-6F175D3DCCD1}">
                <a14:hiddenFill xmlns:a14="http://schemas.microsoft.com/office/drawing/2010/main">
                  <a:noFill/>
                </a14:hiddenFill>
              </a:ext>
            </a:extLst>
          </p:spPr>
        </p:cxnSp>
        <p:cxnSp>
          <p:nvCxnSpPr>
            <p:cNvPr id="60" name="Straight Arrow Connector 25"/>
            <p:cNvCxnSpPr>
              <a:cxnSpLocks noChangeShapeType="1"/>
            </p:cNvCxnSpPr>
            <p:nvPr/>
          </p:nvCxnSpPr>
          <p:spPr bwMode="auto">
            <a:xfrm>
              <a:off x="309108" y="-176271"/>
              <a:ext cx="160067" cy="0"/>
            </a:xfrm>
            <a:prstGeom prst="straightConnector1">
              <a:avLst/>
            </a:prstGeom>
            <a:noFill/>
            <a:ln w="9525" algn="ctr">
              <a:solidFill>
                <a:srgbClr val="FFFFFF"/>
              </a:solidFill>
              <a:round/>
              <a:headEnd/>
              <a:tailEnd type="triangle" w="sm" len="sm"/>
            </a:ln>
            <a:extLst>
              <a:ext uri="{909E8E84-426E-40DD-AFC4-6F175D3DCCD1}">
                <a14:hiddenFill xmlns:a14="http://schemas.microsoft.com/office/drawing/2010/main">
                  <a:noFill/>
                </a14:hiddenFill>
              </a:ext>
            </a:extLst>
          </p:spPr>
        </p:cxnSp>
      </p:grpSp>
      <p:grpSp>
        <p:nvGrpSpPr>
          <p:cNvPr id="61" name="Group 23"/>
          <p:cNvGrpSpPr>
            <a:grpSpLocks/>
          </p:cNvGrpSpPr>
          <p:nvPr userDrawn="1">
            <p:custDataLst>
              <p:tags r:id="rId10"/>
            </p:custDataLst>
          </p:nvPr>
        </p:nvGrpSpPr>
        <p:grpSpPr bwMode="auto">
          <a:xfrm rot="5400000">
            <a:off x="-404813" y="1141413"/>
            <a:ext cx="163513" cy="207963"/>
            <a:chOff x="306035" y="-280498"/>
            <a:chExt cx="163140" cy="208455"/>
          </a:xfrm>
        </p:grpSpPr>
        <p:cxnSp>
          <p:nvCxnSpPr>
            <p:cNvPr id="62" name="Straight Connector 24"/>
            <p:cNvCxnSpPr>
              <a:cxnSpLocks noChangeShapeType="1"/>
            </p:cNvCxnSpPr>
            <p:nvPr/>
          </p:nvCxnSpPr>
          <p:spPr bwMode="auto">
            <a:xfrm>
              <a:off x="306035" y="-280498"/>
              <a:ext cx="0" cy="208455"/>
            </a:xfrm>
            <a:prstGeom prst="line">
              <a:avLst/>
            </a:prstGeom>
            <a:noFill/>
            <a:ln w="9525" algn="ctr">
              <a:solidFill>
                <a:srgbClr val="FFFFFF"/>
              </a:solidFill>
              <a:round/>
              <a:headEnd/>
              <a:tailEnd/>
            </a:ln>
            <a:extLst>
              <a:ext uri="{909E8E84-426E-40DD-AFC4-6F175D3DCCD1}">
                <a14:hiddenFill xmlns:a14="http://schemas.microsoft.com/office/drawing/2010/main">
                  <a:noFill/>
                </a14:hiddenFill>
              </a:ext>
            </a:extLst>
          </p:spPr>
        </p:cxnSp>
        <p:cxnSp>
          <p:nvCxnSpPr>
            <p:cNvPr id="63" name="Straight Arrow Connector 25"/>
            <p:cNvCxnSpPr>
              <a:cxnSpLocks noChangeShapeType="1"/>
            </p:cNvCxnSpPr>
            <p:nvPr/>
          </p:nvCxnSpPr>
          <p:spPr bwMode="auto">
            <a:xfrm>
              <a:off x="309108" y="-176271"/>
              <a:ext cx="160067" cy="0"/>
            </a:xfrm>
            <a:prstGeom prst="straightConnector1">
              <a:avLst/>
            </a:prstGeom>
            <a:noFill/>
            <a:ln w="9525" algn="ctr">
              <a:solidFill>
                <a:srgbClr val="FFFFFF"/>
              </a:solidFill>
              <a:round/>
              <a:headEnd/>
              <a:tailEnd type="triangle" w="sm" len="sm"/>
            </a:ln>
            <a:extLst>
              <a:ext uri="{909E8E84-426E-40DD-AFC4-6F175D3DCCD1}">
                <a14:hiddenFill xmlns:a14="http://schemas.microsoft.com/office/drawing/2010/main">
                  <a:noFill/>
                </a14:hiddenFill>
              </a:ext>
            </a:extLst>
          </p:spPr>
        </p:cxnSp>
      </p:grpSp>
      <p:grpSp>
        <p:nvGrpSpPr>
          <p:cNvPr id="64" name="Group 23"/>
          <p:cNvGrpSpPr>
            <a:grpSpLocks/>
          </p:cNvGrpSpPr>
          <p:nvPr userDrawn="1">
            <p:custDataLst>
              <p:tags r:id="rId11"/>
            </p:custDataLst>
          </p:nvPr>
        </p:nvGrpSpPr>
        <p:grpSpPr bwMode="auto">
          <a:xfrm rot="16200000" flipV="1">
            <a:off x="-396346" y="3770312"/>
            <a:ext cx="163513" cy="207963"/>
            <a:chOff x="306035" y="-280498"/>
            <a:chExt cx="163140" cy="208455"/>
          </a:xfrm>
        </p:grpSpPr>
        <p:cxnSp>
          <p:nvCxnSpPr>
            <p:cNvPr id="65" name="Straight Connector 24"/>
            <p:cNvCxnSpPr>
              <a:cxnSpLocks noChangeShapeType="1"/>
            </p:cNvCxnSpPr>
            <p:nvPr/>
          </p:nvCxnSpPr>
          <p:spPr bwMode="auto">
            <a:xfrm>
              <a:off x="306035" y="-280498"/>
              <a:ext cx="0" cy="208455"/>
            </a:xfrm>
            <a:prstGeom prst="line">
              <a:avLst/>
            </a:prstGeom>
            <a:noFill/>
            <a:ln w="9525" algn="ctr">
              <a:solidFill>
                <a:srgbClr val="FFFFFF"/>
              </a:solidFill>
              <a:round/>
              <a:headEnd/>
              <a:tailEnd/>
            </a:ln>
            <a:extLst>
              <a:ext uri="{909E8E84-426E-40DD-AFC4-6F175D3DCCD1}">
                <a14:hiddenFill xmlns:a14="http://schemas.microsoft.com/office/drawing/2010/main">
                  <a:noFill/>
                </a14:hiddenFill>
              </a:ext>
            </a:extLst>
          </p:spPr>
        </p:cxnSp>
        <p:cxnSp>
          <p:nvCxnSpPr>
            <p:cNvPr id="66" name="Straight Arrow Connector 25"/>
            <p:cNvCxnSpPr>
              <a:cxnSpLocks noChangeShapeType="1"/>
            </p:cNvCxnSpPr>
            <p:nvPr/>
          </p:nvCxnSpPr>
          <p:spPr bwMode="auto">
            <a:xfrm>
              <a:off x="309108" y="-176271"/>
              <a:ext cx="160067" cy="0"/>
            </a:xfrm>
            <a:prstGeom prst="straightConnector1">
              <a:avLst/>
            </a:prstGeom>
            <a:noFill/>
            <a:ln w="9525" algn="ctr">
              <a:solidFill>
                <a:srgbClr val="FFFFFF"/>
              </a:solidFill>
              <a:round/>
              <a:headEnd/>
              <a:tailEnd type="triangle" w="sm" len="sm"/>
            </a:ln>
            <a:extLst>
              <a:ext uri="{909E8E84-426E-40DD-AFC4-6F175D3DCCD1}">
                <a14:hiddenFill xmlns:a14="http://schemas.microsoft.com/office/drawing/2010/main">
                  <a:noFill/>
                </a14:hiddenFill>
              </a:ext>
            </a:extLst>
          </p:spPr>
        </p:cxnSp>
      </p:grpSp>
      <p:grpSp>
        <p:nvGrpSpPr>
          <p:cNvPr id="67" name="Group 23"/>
          <p:cNvGrpSpPr>
            <a:grpSpLocks/>
          </p:cNvGrpSpPr>
          <p:nvPr userDrawn="1">
            <p:custDataLst>
              <p:tags r:id="rId12"/>
            </p:custDataLst>
          </p:nvPr>
        </p:nvGrpSpPr>
        <p:grpSpPr bwMode="auto">
          <a:xfrm rot="16200000" flipV="1">
            <a:off x="-396346" y="3549650"/>
            <a:ext cx="163513" cy="207963"/>
            <a:chOff x="306035" y="-280498"/>
            <a:chExt cx="163140" cy="208455"/>
          </a:xfrm>
        </p:grpSpPr>
        <p:cxnSp>
          <p:nvCxnSpPr>
            <p:cNvPr id="68" name="Straight Connector 24"/>
            <p:cNvCxnSpPr>
              <a:cxnSpLocks noChangeShapeType="1"/>
            </p:cNvCxnSpPr>
            <p:nvPr/>
          </p:nvCxnSpPr>
          <p:spPr bwMode="auto">
            <a:xfrm>
              <a:off x="306035" y="-280498"/>
              <a:ext cx="0" cy="208455"/>
            </a:xfrm>
            <a:prstGeom prst="line">
              <a:avLst/>
            </a:prstGeom>
            <a:noFill/>
            <a:ln w="9525" algn="ctr">
              <a:solidFill>
                <a:srgbClr val="FFFFFF"/>
              </a:solidFill>
              <a:round/>
              <a:headEnd/>
              <a:tailEnd/>
            </a:ln>
            <a:extLst>
              <a:ext uri="{909E8E84-426E-40DD-AFC4-6F175D3DCCD1}">
                <a14:hiddenFill xmlns:a14="http://schemas.microsoft.com/office/drawing/2010/main">
                  <a:noFill/>
                </a14:hiddenFill>
              </a:ext>
            </a:extLst>
          </p:spPr>
        </p:cxnSp>
        <p:cxnSp>
          <p:nvCxnSpPr>
            <p:cNvPr id="69" name="Straight Arrow Connector 25"/>
            <p:cNvCxnSpPr>
              <a:cxnSpLocks noChangeShapeType="1"/>
            </p:cNvCxnSpPr>
            <p:nvPr/>
          </p:nvCxnSpPr>
          <p:spPr bwMode="auto">
            <a:xfrm>
              <a:off x="309108" y="-176271"/>
              <a:ext cx="160067" cy="0"/>
            </a:xfrm>
            <a:prstGeom prst="straightConnector1">
              <a:avLst/>
            </a:prstGeom>
            <a:noFill/>
            <a:ln w="9525" algn="ctr">
              <a:solidFill>
                <a:srgbClr val="FFFFFF"/>
              </a:solidFill>
              <a:round/>
              <a:headEnd/>
              <a:tailEnd type="triangle" w="sm" len="sm"/>
            </a:ln>
            <a:extLst>
              <a:ext uri="{909E8E84-426E-40DD-AFC4-6F175D3DCCD1}">
                <a14:hiddenFill xmlns:a14="http://schemas.microsoft.com/office/drawing/2010/main">
                  <a:noFill/>
                </a14:hiddenFill>
              </a:ext>
            </a:extLst>
          </p:spPr>
        </p:cxnSp>
      </p:grpSp>
      <p:grpSp>
        <p:nvGrpSpPr>
          <p:cNvPr id="70" name="Group 23"/>
          <p:cNvGrpSpPr>
            <a:grpSpLocks/>
          </p:cNvGrpSpPr>
          <p:nvPr userDrawn="1">
            <p:custDataLst>
              <p:tags r:id="rId13"/>
            </p:custDataLst>
          </p:nvPr>
        </p:nvGrpSpPr>
        <p:grpSpPr bwMode="auto">
          <a:xfrm rot="16200000" flipV="1">
            <a:off x="-396346" y="3346450"/>
            <a:ext cx="163513" cy="207963"/>
            <a:chOff x="306035" y="-280498"/>
            <a:chExt cx="163140" cy="208455"/>
          </a:xfrm>
        </p:grpSpPr>
        <p:cxnSp>
          <p:nvCxnSpPr>
            <p:cNvPr id="71" name="Straight Connector 24"/>
            <p:cNvCxnSpPr>
              <a:cxnSpLocks noChangeShapeType="1"/>
            </p:cNvCxnSpPr>
            <p:nvPr/>
          </p:nvCxnSpPr>
          <p:spPr bwMode="auto">
            <a:xfrm>
              <a:off x="306035" y="-280498"/>
              <a:ext cx="0" cy="208455"/>
            </a:xfrm>
            <a:prstGeom prst="line">
              <a:avLst/>
            </a:prstGeom>
            <a:noFill/>
            <a:ln w="9525" algn="ctr">
              <a:solidFill>
                <a:srgbClr val="FFFFFF"/>
              </a:solidFill>
              <a:round/>
              <a:headEnd/>
              <a:tailEnd/>
            </a:ln>
            <a:extLst>
              <a:ext uri="{909E8E84-426E-40DD-AFC4-6F175D3DCCD1}">
                <a14:hiddenFill xmlns:a14="http://schemas.microsoft.com/office/drawing/2010/main">
                  <a:noFill/>
                </a14:hiddenFill>
              </a:ext>
            </a:extLst>
          </p:spPr>
        </p:cxnSp>
        <p:cxnSp>
          <p:nvCxnSpPr>
            <p:cNvPr id="72" name="Straight Arrow Connector 25"/>
            <p:cNvCxnSpPr>
              <a:cxnSpLocks noChangeShapeType="1"/>
            </p:cNvCxnSpPr>
            <p:nvPr/>
          </p:nvCxnSpPr>
          <p:spPr bwMode="auto">
            <a:xfrm>
              <a:off x="309108" y="-176271"/>
              <a:ext cx="160067" cy="0"/>
            </a:xfrm>
            <a:prstGeom prst="straightConnector1">
              <a:avLst/>
            </a:prstGeom>
            <a:noFill/>
            <a:ln w="9525" algn="ctr">
              <a:solidFill>
                <a:srgbClr val="FFFFFF"/>
              </a:solidFill>
              <a:round/>
              <a:headEnd/>
              <a:tailEnd type="triangle" w="sm" len="sm"/>
            </a:ln>
            <a:extLst>
              <a:ext uri="{909E8E84-426E-40DD-AFC4-6F175D3DCCD1}">
                <a14:hiddenFill xmlns:a14="http://schemas.microsoft.com/office/drawing/2010/main">
                  <a:noFill/>
                </a14:hiddenFill>
              </a:ext>
            </a:extLst>
          </p:spPr>
        </p:cxnSp>
      </p:grpSp>
      <p:pic>
        <p:nvPicPr>
          <p:cNvPr id="73" name="Billede 72">
            <a:hlinkClick r:id="" action="ppaction://hlinkshowjump?jump=firstslide"/>
          </p:cNvPr>
          <p:cNvPicPr>
            <a:picLocks noChangeAspect="1"/>
          </p:cNvPicPr>
          <p:nvPr userDrawn="1"/>
        </p:nvPicPr>
        <p:blipFill>
          <a:blip r:embed="rId15"/>
          <a:stretch>
            <a:fillRect/>
          </a:stretch>
        </p:blipFill>
        <p:spPr>
          <a:xfrm>
            <a:off x="8666618" y="175534"/>
            <a:ext cx="332468" cy="332468"/>
          </a:xfrm>
          <a:prstGeom prst="rect">
            <a:avLst/>
          </a:prstGeom>
        </p:spPr>
      </p:pic>
    </p:spTree>
    <p:extLst>
      <p:ext uri="{BB962C8B-B14F-4D97-AF65-F5344CB8AC3E}">
        <p14:creationId xmlns:p14="http://schemas.microsoft.com/office/powerpoint/2010/main" val="3768528408"/>
      </p:ext>
    </p:extLst>
  </p:cSld>
  <p:clrMapOvr>
    <a:masterClrMapping/>
  </p:clrMapOvr>
  <p:transition spd="slow">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userDrawn="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08360"/>
            <a:ext cx="8229600" cy="618300"/>
          </a:xfrm>
        </p:spPr>
        <p:txBody>
          <a:bodyPr/>
          <a:lstStyle>
            <a:lvl1pPr>
              <a:defRPr>
                <a:solidFill>
                  <a:schemeClr val="tx2"/>
                </a:solidFill>
              </a:defRPr>
            </a:lvl1pPr>
          </a:lstStyle>
          <a:p>
            <a:r>
              <a:rPr lang="en-US" dirty="0" smtClean="0"/>
              <a:t>Click to edit Master title style</a:t>
            </a:r>
            <a:endParaRPr lang="en-US" dirty="0"/>
          </a:p>
        </p:txBody>
      </p:sp>
      <p:sp>
        <p:nvSpPr>
          <p:cNvPr id="3" name="Table Placeholder 2"/>
          <p:cNvSpPr>
            <a:spLocks noGrp="1"/>
          </p:cNvSpPr>
          <p:nvPr>
            <p:ph type="tbl" idx="1"/>
          </p:nvPr>
        </p:nvSpPr>
        <p:spPr>
          <a:xfrm>
            <a:off x="457200" y="945167"/>
            <a:ext cx="8229600" cy="3294000"/>
          </a:xfrm>
        </p:spPr>
        <p:txBody>
          <a:bodyPr/>
          <a:lstStyle/>
          <a:p>
            <a:pPr lvl="0"/>
            <a:endParaRPr lang="en-US" noProof="0" dirty="0" smtClean="0"/>
          </a:p>
        </p:txBody>
      </p:sp>
      <p:sp>
        <p:nvSpPr>
          <p:cNvPr id="10" name="Rectangle 4"/>
          <p:cNvSpPr>
            <a:spLocks noGrp="1" noChangeArrowheads="1"/>
          </p:cNvSpPr>
          <p:nvPr>
            <p:ph type="dt" sz="half" idx="10"/>
          </p:nvPr>
        </p:nvSpPr>
        <p:spPr/>
        <p:txBody>
          <a:bodyPr/>
          <a:lstStyle>
            <a:lvl1pPr>
              <a:defRPr/>
            </a:lvl1pPr>
          </a:lstStyle>
          <a:p>
            <a:fld id="{0C362360-6B03-CC46-82BC-1363C52CF1EE}" type="datetime1">
              <a:rPr lang="da-DK">
                <a:solidFill>
                  <a:srgbClr val="B51C12"/>
                </a:solidFill>
              </a:rPr>
              <a:pPr/>
              <a:t>15-02-2017</a:t>
            </a:fld>
            <a:endParaRPr lang="en-US" altLang="en-US">
              <a:solidFill>
                <a:srgbClr val="B51C12"/>
              </a:solidFill>
            </a:endParaRPr>
          </a:p>
        </p:txBody>
      </p:sp>
      <p:sp>
        <p:nvSpPr>
          <p:cNvPr id="12" name="Freeform 7"/>
          <p:cNvSpPr>
            <a:spLocks noChangeArrowheads="1"/>
          </p:cNvSpPr>
          <p:nvPr userDrawn="1"/>
        </p:nvSpPr>
        <p:spPr bwMode="auto">
          <a:xfrm>
            <a:off x="406800" y="897564"/>
            <a:ext cx="8280000" cy="4572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19050" cap="flat" cmpd="sng">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solidFill>
                <a:srgbClr val="000000"/>
              </a:solidFill>
              <a:latin typeface="Calibri" panose="020F0502020204030204" pitchFamily="34" charset="0"/>
              <a:cs typeface="Calibri"/>
            </a:endParaRPr>
          </a:p>
        </p:txBody>
      </p:sp>
      <p:sp>
        <p:nvSpPr>
          <p:cNvPr id="13" name="Line 8"/>
          <p:cNvSpPr>
            <a:spLocks noChangeShapeType="1"/>
          </p:cNvSpPr>
          <p:nvPr userDrawn="1"/>
        </p:nvSpPr>
        <p:spPr bwMode="auto">
          <a:xfrm>
            <a:off x="457200" y="5044947"/>
            <a:ext cx="8229600" cy="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dirty="0">
              <a:solidFill>
                <a:srgbClr val="000000"/>
              </a:solidFill>
              <a:latin typeface="Calibri" panose="020F0502020204030204" pitchFamily="34" charset="0"/>
              <a:cs typeface="Calibri"/>
            </a:endParaRPr>
          </a:p>
        </p:txBody>
      </p:sp>
      <p:sp>
        <p:nvSpPr>
          <p:cNvPr id="14" name="Text Box 10"/>
          <p:cNvSpPr txBox="1">
            <a:spLocks noChangeArrowheads="1"/>
          </p:cNvSpPr>
          <p:nvPr userDrawn="1"/>
        </p:nvSpPr>
        <p:spPr bwMode="auto">
          <a:xfrm>
            <a:off x="4296569" y="4857751"/>
            <a:ext cx="55086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fld id="{B7B0A076-BF1E-4FE0-B7D8-C5518E0529F4}" type="slidenum">
              <a:rPr lang="en-US" sz="900">
                <a:solidFill>
                  <a:srgbClr val="A4A07B"/>
                </a:solidFill>
                <a:latin typeface="Calibri" panose="020F0502020204030204" pitchFamily="34" charset="0"/>
                <a:cs typeface="Calibri"/>
              </a:rPr>
              <a:pPr algn="ctr" eaLnBrk="1" hangingPunct="1">
                <a:spcBef>
                  <a:spcPct val="50000"/>
                </a:spcBef>
              </a:pPr>
              <a:t>‹#›</a:t>
            </a:fld>
            <a:endParaRPr lang="en-US" sz="900" dirty="0">
              <a:solidFill>
                <a:srgbClr val="A4A07B"/>
              </a:solidFill>
              <a:latin typeface="Calibri" panose="020F0502020204030204" pitchFamily="34" charset="0"/>
              <a:cs typeface="Calibri"/>
            </a:endParaRPr>
          </a:p>
        </p:txBody>
      </p:sp>
      <p:sp>
        <p:nvSpPr>
          <p:cNvPr id="15" name="Text Placeholder 14"/>
          <p:cNvSpPr>
            <a:spLocks noGrp="1"/>
          </p:cNvSpPr>
          <p:nvPr>
            <p:ph type="body" sz="quarter" idx="12" hasCustomPrompt="1"/>
          </p:nvPr>
        </p:nvSpPr>
        <p:spPr>
          <a:xfrm>
            <a:off x="4870800" y="4450947"/>
            <a:ext cx="3816000" cy="594000"/>
          </a:xfrm>
        </p:spPr>
        <p:txBody>
          <a:bodyPr anchor="b"/>
          <a:lstStyle>
            <a:lvl1pPr marL="0" indent="0" algn="r">
              <a:buNone/>
              <a:defRPr sz="900" b="0"/>
            </a:lvl1pPr>
            <a:lvl2pPr marL="265113" indent="0">
              <a:buNone/>
              <a:defRPr sz="1100" b="0"/>
            </a:lvl2pPr>
            <a:lvl3pPr marL="538162" indent="0">
              <a:buNone/>
              <a:defRPr sz="1050" b="0"/>
            </a:lvl3pPr>
            <a:lvl4pPr marL="809625" indent="0">
              <a:buNone/>
              <a:defRPr sz="1050" b="0"/>
            </a:lvl4pPr>
            <a:lvl5pPr marL="1828800" indent="0">
              <a:buNone/>
              <a:defRPr sz="1000" b="0"/>
            </a:lvl5pPr>
          </a:lstStyle>
          <a:p>
            <a:pPr lvl="0"/>
            <a:r>
              <a:rPr lang="en-US" dirty="0" smtClean="0"/>
              <a:t>Reference details</a:t>
            </a:r>
          </a:p>
        </p:txBody>
      </p:sp>
      <p:sp>
        <p:nvSpPr>
          <p:cNvPr id="17" name="Text Placeholder 16"/>
          <p:cNvSpPr>
            <a:spLocks noGrp="1"/>
          </p:cNvSpPr>
          <p:nvPr>
            <p:ph type="body" sz="quarter" idx="13" hasCustomPrompt="1"/>
          </p:nvPr>
        </p:nvSpPr>
        <p:spPr>
          <a:xfrm>
            <a:off x="457200" y="4450947"/>
            <a:ext cx="3816000" cy="594000"/>
          </a:xfrm>
        </p:spPr>
        <p:txBody>
          <a:bodyPr anchor="b"/>
          <a:lstStyle>
            <a:lvl1pPr marL="0" indent="0">
              <a:spcBef>
                <a:spcPts val="0"/>
              </a:spcBef>
              <a:buNone/>
              <a:defRPr sz="800" b="0"/>
            </a:lvl1pPr>
          </a:lstStyle>
          <a:p>
            <a:pPr lvl="0"/>
            <a:r>
              <a:rPr lang="en-US" dirty="0" smtClean="0"/>
              <a:t>Abbreviations &amp; footnotes</a:t>
            </a:r>
            <a:endParaRPr lang="en-GB" dirty="0"/>
          </a:p>
        </p:txBody>
      </p:sp>
      <p:grpSp>
        <p:nvGrpSpPr>
          <p:cNvPr id="18" name="Grupper 17"/>
          <p:cNvGrpSpPr/>
          <p:nvPr userDrawn="1"/>
        </p:nvGrpSpPr>
        <p:grpSpPr>
          <a:xfrm>
            <a:off x="7045668" y="-32005"/>
            <a:ext cx="2095157" cy="200083"/>
            <a:chOff x="7048843" y="-22480"/>
            <a:chExt cx="2095157" cy="200083"/>
          </a:xfrm>
        </p:grpSpPr>
        <p:sp>
          <p:nvSpPr>
            <p:cNvPr id="19" name="Rektangel 18"/>
            <p:cNvSpPr/>
            <p:nvPr userDrawn="1"/>
          </p:nvSpPr>
          <p:spPr bwMode="auto">
            <a:xfrm>
              <a:off x="8301566" y="51603"/>
              <a:ext cx="836198" cy="126000"/>
            </a:xfrm>
            <a:prstGeom prst="rect">
              <a:avLst/>
            </a:prstGeom>
            <a:solidFill>
              <a:srgbClr val="FFFFFF"/>
            </a:solidFill>
            <a:ln w="2857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da-DK" sz="1400" smtClean="0">
                <a:solidFill>
                  <a:srgbClr val="000000"/>
                </a:solidFill>
                <a:latin typeface="Calibri"/>
                <a:cs typeface="Calibri"/>
              </a:endParaRPr>
            </a:p>
          </p:txBody>
        </p:sp>
        <p:sp>
          <p:nvSpPr>
            <p:cNvPr id="20" name="Tekstboks 19"/>
            <p:cNvSpPr txBox="1"/>
            <p:nvPr userDrawn="1"/>
          </p:nvSpPr>
          <p:spPr>
            <a:xfrm>
              <a:off x="7048843" y="-22480"/>
              <a:ext cx="2095157" cy="188941"/>
            </a:xfrm>
            <a:prstGeom prst="rect">
              <a:avLst/>
            </a:prstGeom>
            <a:noFill/>
          </p:spPr>
          <p:txBody>
            <a:bodyPr wrap="square" tIns="0" bIns="0" rtlCol="0">
              <a:spAutoFit/>
            </a:bodyPr>
            <a:lstStyle/>
            <a:p>
              <a:pPr algn="r">
                <a:lnSpc>
                  <a:spcPts val="1600"/>
                </a:lnSpc>
                <a:spcAft>
                  <a:spcPts val="600"/>
                </a:spcAft>
                <a:tabLst>
                  <a:tab pos="85725" algn="l"/>
                </a:tabLst>
              </a:pPr>
              <a:r>
                <a:rPr lang="da-DK" sz="700" b="1" dirty="0" smtClean="0">
                  <a:solidFill>
                    <a:srgbClr val="A5A07B"/>
                  </a:solidFill>
                  <a:latin typeface="Calibri"/>
                  <a:cs typeface="Calibri"/>
                </a:rPr>
                <a:t>DO NOT DUPLICATE OR DISTRIBUTE</a:t>
              </a:r>
              <a:endParaRPr lang="da-DK" sz="700" b="1" dirty="0" smtClean="0">
                <a:solidFill>
                  <a:srgbClr val="A5A07B"/>
                </a:solidFill>
                <a:latin typeface="Calibri" panose="020F0502020204030204" pitchFamily="34" charset="0"/>
                <a:cs typeface="Calibri"/>
              </a:endParaRPr>
            </a:p>
          </p:txBody>
        </p:sp>
      </p:grpSp>
      <p:grpSp>
        <p:nvGrpSpPr>
          <p:cNvPr id="39" name="Group 23"/>
          <p:cNvGrpSpPr>
            <a:grpSpLocks/>
          </p:cNvGrpSpPr>
          <p:nvPr userDrawn="1">
            <p:custDataLst>
              <p:tags r:id="rId1"/>
            </p:custDataLst>
          </p:nvPr>
        </p:nvGrpSpPr>
        <p:grpSpPr bwMode="auto">
          <a:xfrm rot="5400000">
            <a:off x="-404813" y="1036638"/>
            <a:ext cx="163513" cy="207963"/>
            <a:chOff x="306035" y="-280498"/>
            <a:chExt cx="163140" cy="208455"/>
          </a:xfrm>
        </p:grpSpPr>
        <p:cxnSp>
          <p:nvCxnSpPr>
            <p:cNvPr id="40" name="Straight Connector 24"/>
            <p:cNvCxnSpPr>
              <a:cxnSpLocks noChangeShapeType="1"/>
            </p:cNvCxnSpPr>
            <p:nvPr/>
          </p:nvCxnSpPr>
          <p:spPr bwMode="auto">
            <a:xfrm>
              <a:off x="306035" y="-280498"/>
              <a:ext cx="0" cy="208455"/>
            </a:xfrm>
            <a:prstGeom prst="line">
              <a:avLst/>
            </a:prstGeom>
            <a:noFill/>
            <a:ln w="9525" algn="ctr">
              <a:solidFill>
                <a:srgbClr val="FFFFFF"/>
              </a:solidFill>
              <a:round/>
              <a:headEnd/>
              <a:tailEnd/>
            </a:ln>
            <a:extLst>
              <a:ext uri="{909E8E84-426E-40DD-AFC4-6F175D3DCCD1}">
                <a14:hiddenFill xmlns:a14="http://schemas.microsoft.com/office/drawing/2010/main">
                  <a:noFill/>
                </a14:hiddenFill>
              </a:ext>
            </a:extLst>
          </p:spPr>
        </p:cxnSp>
        <p:cxnSp>
          <p:nvCxnSpPr>
            <p:cNvPr id="41" name="Straight Arrow Connector 25"/>
            <p:cNvCxnSpPr>
              <a:cxnSpLocks noChangeShapeType="1"/>
            </p:cNvCxnSpPr>
            <p:nvPr/>
          </p:nvCxnSpPr>
          <p:spPr bwMode="auto">
            <a:xfrm>
              <a:off x="309108" y="-176271"/>
              <a:ext cx="160067" cy="0"/>
            </a:xfrm>
            <a:prstGeom prst="straightConnector1">
              <a:avLst/>
            </a:prstGeom>
            <a:noFill/>
            <a:ln w="9525" algn="ctr">
              <a:solidFill>
                <a:srgbClr val="FFFFFF"/>
              </a:solidFill>
              <a:round/>
              <a:headEnd/>
              <a:tailEnd type="triangle" w="sm" len="sm"/>
            </a:ln>
            <a:extLst>
              <a:ext uri="{909E8E84-426E-40DD-AFC4-6F175D3DCCD1}">
                <a14:hiddenFill xmlns:a14="http://schemas.microsoft.com/office/drawing/2010/main">
                  <a:noFill/>
                </a14:hiddenFill>
              </a:ext>
            </a:extLst>
          </p:spPr>
        </p:cxnSp>
      </p:grpSp>
      <p:grpSp>
        <p:nvGrpSpPr>
          <p:cNvPr id="42" name="Group 23"/>
          <p:cNvGrpSpPr>
            <a:grpSpLocks/>
          </p:cNvGrpSpPr>
          <p:nvPr userDrawn="1">
            <p:custDataLst>
              <p:tags r:id="rId2"/>
            </p:custDataLst>
          </p:nvPr>
        </p:nvGrpSpPr>
        <p:grpSpPr bwMode="auto">
          <a:xfrm rot="5400000">
            <a:off x="-404813" y="179388"/>
            <a:ext cx="163513" cy="207963"/>
            <a:chOff x="306035" y="-280498"/>
            <a:chExt cx="163140" cy="208455"/>
          </a:xfrm>
        </p:grpSpPr>
        <p:cxnSp>
          <p:nvCxnSpPr>
            <p:cNvPr id="43" name="Straight Connector 24"/>
            <p:cNvCxnSpPr>
              <a:cxnSpLocks noChangeShapeType="1"/>
            </p:cNvCxnSpPr>
            <p:nvPr/>
          </p:nvCxnSpPr>
          <p:spPr bwMode="auto">
            <a:xfrm>
              <a:off x="306035" y="-280498"/>
              <a:ext cx="0" cy="208455"/>
            </a:xfrm>
            <a:prstGeom prst="line">
              <a:avLst/>
            </a:prstGeom>
            <a:noFill/>
            <a:ln w="9525" algn="ctr">
              <a:solidFill>
                <a:srgbClr val="FFFFFF"/>
              </a:solidFill>
              <a:round/>
              <a:headEnd/>
              <a:tailEnd/>
            </a:ln>
            <a:extLst>
              <a:ext uri="{909E8E84-426E-40DD-AFC4-6F175D3DCCD1}">
                <a14:hiddenFill xmlns:a14="http://schemas.microsoft.com/office/drawing/2010/main">
                  <a:noFill/>
                </a14:hiddenFill>
              </a:ext>
            </a:extLst>
          </p:spPr>
        </p:cxnSp>
        <p:cxnSp>
          <p:nvCxnSpPr>
            <p:cNvPr id="44" name="Straight Arrow Connector 25"/>
            <p:cNvCxnSpPr>
              <a:cxnSpLocks noChangeShapeType="1"/>
            </p:cNvCxnSpPr>
            <p:nvPr/>
          </p:nvCxnSpPr>
          <p:spPr bwMode="auto">
            <a:xfrm>
              <a:off x="309108" y="-176271"/>
              <a:ext cx="160067" cy="0"/>
            </a:xfrm>
            <a:prstGeom prst="straightConnector1">
              <a:avLst/>
            </a:prstGeom>
            <a:noFill/>
            <a:ln w="9525" algn="ctr">
              <a:solidFill>
                <a:srgbClr val="FFFFFF"/>
              </a:solidFill>
              <a:round/>
              <a:headEnd/>
              <a:tailEnd type="triangle" w="sm" len="sm"/>
            </a:ln>
            <a:extLst>
              <a:ext uri="{909E8E84-426E-40DD-AFC4-6F175D3DCCD1}">
                <a14:hiddenFill xmlns:a14="http://schemas.microsoft.com/office/drawing/2010/main">
                  <a:noFill/>
                </a14:hiddenFill>
              </a:ext>
            </a:extLst>
          </p:spPr>
        </p:cxnSp>
      </p:grpSp>
      <p:grpSp>
        <p:nvGrpSpPr>
          <p:cNvPr id="45" name="Group 23"/>
          <p:cNvGrpSpPr>
            <a:grpSpLocks/>
          </p:cNvGrpSpPr>
          <p:nvPr userDrawn="1">
            <p:custDataLst>
              <p:tags r:id="rId3"/>
            </p:custDataLst>
          </p:nvPr>
        </p:nvGrpSpPr>
        <p:grpSpPr bwMode="auto">
          <a:xfrm rot="16200000" flipV="1">
            <a:off x="-404813" y="4789487"/>
            <a:ext cx="163513" cy="207963"/>
            <a:chOff x="306035" y="-280498"/>
            <a:chExt cx="163140" cy="208455"/>
          </a:xfrm>
        </p:grpSpPr>
        <p:cxnSp>
          <p:nvCxnSpPr>
            <p:cNvPr id="46" name="Straight Connector 24"/>
            <p:cNvCxnSpPr>
              <a:cxnSpLocks noChangeShapeType="1"/>
            </p:cNvCxnSpPr>
            <p:nvPr/>
          </p:nvCxnSpPr>
          <p:spPr bwMode="auto">
            <a:xfrm>
              <a:off x="306035" y="-280498"/>
              <a:ext cx="0" cy="208455"/>
            </a:xfrm>
            <a:prstGeom prst="line">
              <a:avLst/>
            </a:prstGeom>
            <a:noFill/>
            <a:ln w="9525" algn="ctr">
              <a:solidFill>
                <a:srgbClr val="FFFFFF"/>
              </a:solidFill>
              <a:round/>
              <a:headEnd/>
              <a:tailEnd/>
            </a:ln>
            <a:extLst>
              <a:ext uri="{909E8E84-426E-40DD-AFC4-6F175D3DCCD1}">
                <a14:hiddenFill xmlns:a14="http://schemas.microsoft.com/office/drawing/2010/main">
                  <a:noFill/>
                </a14:hiddenFill>
              </a:ext>
            </a:extLst>
          </p:spPr>
        </p:cxnSp>
        <p:cxnSp>
          <p:nvCxnSpPr>
            <p:cNvPr id="47" name="Straight Arrow Connector 25"/>
            <p:cNvCxnSpPr>
              <a:cxnSpLocks noChangeShapeType="1"/>
            </p:cNvCxnSpPr>
            <p:nvPr/>
          </p:nvCxnSpPr>
          <p:spPr bwMode="auto">
            <a:xfrm>
              <a:off x="309108" y="-176271"/>
              <a:ext cx="160067" cy="0"/>
            </a:xfrm>
            <a:prstGeom prst="straightConnector1">
              <a:avLst/>
            </a:prstGeom>
            <a:noFill/>
            <a:ln w="9525" algn="ctr">
              <a:solidFill>
                <a:srgbClr val="FFFFFF"/>
              </a:solidFill>
              <a:round/>
              <a:headEnd/>
              <a:tailEnd type="triangle" w="sm" len="sm"/>
            </a:ln>
            <a:extLst>
              <a:ext uri="{909E8E84-426E-40DD-AFC4-6F175D3DCCD1}">
                <a14:hiddenFill xmlns:a14="http://schemas.microsoft.com/office/drawing/2010/main">
                  <a:noFill/>
                </a14:hiddenFill>
              </a:ext>
            </a:extLst>
          </p:spPr>
        </p:cxnSp>
      </p:grpSp>
      <p:grpSp>
        <p:nvGrpSpPr>
          <p:cNvPr id="48" name="Group 23"/>
          <p:cNvGrpSpPr>
            <a:grpSpLocks/>
          </p:cNvGrpSpPr>
          <p:nvPr userDrawn="1">
            <p:custDataLst>
              <p:tags r:id="rId4"/>
            </p:custDataLst>
          </p:nvPr>
        </p:nvGrpSpPr>
        <p:grpSpPr bwMode="auto">
          <a:xfrm rot="5400000">
            <a:off x="-404813" y="1530350"/>
            <a:ext cx="163513" cy="207963"/>
            <a:chOff x="306035" y="-280498"/>
            <a:chExt cx="163140" cy="208455"/>
          </a:xfrm>
        </p:grpSpPr>
        <p:cxnSp>
          <p:nvCxnSpPr>
            <p:cNvPr id="49" name="Straight Connector 24"/>
            <p:cNvCxnSpPr>
              <a:cxnSpLocks noChangeShapeType="1"/>
            </p:cNvCxnSpPr>
            <p:nvPr/>
          </p:nvCxnSpPr>
          <p:spPr bwMode="auto">
            <a:xfrm>
              <a:off x="306035" y="-280498"/>
              <a:ext cx="0" cy="208455"/>
            </a:xfrm>
            <a:prstGeom prst="line">
              <a:avLst/>
            </a:prstGeom>
            <a:noFill/>
            <a:ln w="9525" algn="ctr">
              <a:solidFill>
                <a:srgbClr val="FFFFFF"/>
              </a:solidFill>
              <a:round/>
              <a:headEnd/>
              <a:tailEnd/>
            </a:ln>
            <a:extLst>
              <a:ext uri="{909E8E84-426E-40DD-AFC4-6F175D3DCCD1}">
                <a14:hiddenFill xmlns:a14="http://schemas.microsoft.com/office/drawing/2010/main">
                  <a:noFill/>
                </a14:hiddenFill>
              </a:ext>
            </a:extLst>
          </p:spPr>
        </p:cxnSp>
        <p:cxnSp>
          <p:nvCxnSpPr>
            <p:cNvPr id="50" name="Straight Arrow Connector 25"/>
            <p:cNvCxnSpPr>
              <a:cxnSpLocks noChangeShapeType="1"/>
            </p:cNvCxnSpPr>
            <p:nvPr/>
          </p:nvCxnSpPr>
          <p:spPr bwMode="auto">
            <a:xfrm>
              <a:off x="309108" y="-176271"/>
              <a:ext cx="160067" cy="0"/>
            </a:xfrm>
            <a:prstGeom prst="straightConnector1">
              <a:avLst/>
            </a:prstGeom>
            <a:noFill/>
            <a:ln w="9525" algn="ctr">
              <a:solidFill>
                <a:srgbClr val="FFFFFF"/>
              </a:solidFill>
              <a:round/>
              <a:headEnd/>
              <a:tailEnd type="triangle" w="sm" len="sm"/>
            </a:ln>
            <a:extLst>
              <a:ext uri="{909E8E84-426E-40DD-AFC4-6F175D3DCCD1}">
                <a14:hiddenFill xmlns:a14="http://schemas.microsoft.com/office/drawing/2010/main">
                  <a:noFill/>
                </a14:hiddenFill>
              </a:ext>
            </a:extLst>
          </p:spPr>
        </p:cxnSp>
      </p:grpSp>
      <p:grpSp>
        <p:nvGrpSpPr>
          <p:cNvPr id="51" name="Group 23"/>
          <p:cNvGrpSpPr>
            <a:grpSpLocks/>
          </p:cNvGrpSpPr>
          <p:nvPr userDrawn="1">
            <p:custDataLst>
              <p:tags r:id="rId5"/>
            </p:custDataLst>
          </p:nvPr>
        </p:nvGrpSpPr>
        <p:grpSpPr bwMode="auto">
          <a:xfrm rot="10800000" flipH="1">
            <a:off x="557213" y="-343958"/>
            <a:ext cx="163513" cy="207963"/>
            <a:chOff x="306035" y="-280498"/>
            <a:chExt cx="163140" cy="208455"/>
          </a:xfrm>
        </p:grpSpPr>
        <p:cxnSp>
          <p:nvCxnSpPr>
            <p:cNvPr id="52" name="Straight Connector 24"/>
            <p:cNvCxnSpPr>
              <a:cxnSpLocks noChangeShapeType="1"/>
            </p:cNvCxnSpPr>
            <p:nvPr/>
          </p:nvCxnSpPr>
          <p:spPr bwMode="auto">
            <a:xfrm>
              <a:off x="306035" y="-280498"/>
              <a:ext cx="0" cy="208455"/>
            </a:xfrm>
            <a:prstGeom prst="line">
              <a:avLst/>
            </a:prstGeom>
            <a:noFill/>
            <a:ln w="9525" algn="ctr">
              <a:solidFill>
                <a:srgbClr val="FFFFFF"/>
              </a:solidFill>
              <a:round/>
              <a:headEnd/>
              <a:tailEnd/>
            </a:ln>
            <a:extLst>
              <a:ext uri="{909E8E84-426E-40DD-AFC4-6F175D3DCCD1}">
                <a14:hiddenFill xmlns:a14="http://schemas.microsoft.com/office/drawing/2010/main">
                  <a:noFill/>
                </a14:hiddenFill>
              </a:ext>
            </a:extLst>
          </p:spPr>
        </p:cxnSp>
        <p:cxnSp>
          <p:nvCxnSpPr>
            <p:cNvPr id="53" name="Straight Arrow Connector 25"/>
            <p:cNvCxnSpPr>
              <a:cxnSpLocks noChangeShapeType="1"/>
            </p:cNvCxnSpPr>
            <p:nvPr/>
          </p:nvCxnSpPr>
          <p:spPr bwMode="auto">
            <a:xfrm>
              <a:off x="309108" y="-176271"/>
              <a:ext cx="160067" cy="0"/>
            </a:xfrm>
            <a:prstGeom prst="straightConnector1">
              <a:avLst/>
            </a:prstGeom>
            <a:noFill/>
            <a:ln w="9525" algn="ctr">
              <a:solidFill>
                <a:srgbClr val="FFFFFF"/>
              </a:solidFill>
              <a:round/>
              <a:headEnd/>
              <a:tailEnd type="triangle" w="sm" len="sm"/>
            </a:ln>
            <a:extLst>
              <a:ext uri="{909E8E84-426E-40DD-AFC4-6F175D3DCCD1}">
                <a14:hiddenFill xmlns:a14="http://schemas.microsoft.com/office/drawing/2010/main">
                  <a:noFill/>
                </a14:hiddenFill>
              </a:ext>
            </a:extLst>
          </p:spPr>
        </p:cxnSp>
      </p:grpSp>
      <p:grpSp>
        <p:nvGrpSpPr>
          <p:cNvPr id="54" name="Group 23"/>
          <p:cNvGrpSpPr>
            <a:grpSpLocks/>
          </p:cNvGrpSpPr>
          <p:nvPr userDrawn="1">
            <p:custDataLst>
              <p:tags r:id="rId6"/>
            </p:custDataLst>
          </p:nvPr>
        </p:nvGrpSpPr>
        <p:grpSpPr bwMode="auto">
          <a:xfrm rot="10800000">
            <a:off x="8512175" y="-343958"/>
            <a:ext cx="163513" cy="207963"/>
            <a:chOff x="306035" y="-280498"/>
            <a:chExt cx="163140" cy="208455"/>
          </a:xfrm>
        </p:grpSpPr>
        <p:cxnSp>
          <p:nvCxnSpPr>
            <p:cNvPr id="55" name="Straight Connector 24"/>
            <p:cNvCxnSpPr>
              <a:cxnSpLocks noChangeShapeType="1"/>
            </p:cNvCxnSpPr>
            <p:nvPr/>
          </p:nvCxnSpPr>
          <p:spPr bwMode="auto">
            <a:xfrm>
              <a:off x="306035" y="-280498"/>
              <a:ext cx="0" cy="208455"/>
            </a:xfrm>
            <a:prstGeom prst="line">
              <a:avLst/>
            </a:prstGeom>
            <a:noFill/>
            <a:ln w="9525" algn="ctr">
              <a:solidFill>
                <a:srgbClr val="FFFFFF"/>
              </a:solidFill>
              <a:round/>
              <a:headEnd/>
              <a:tailEnd/>
            </a:ln>
            <a:extLst>
              <a:ext uri="{909E8E84-426E-40DD-AFC4-6F175D3DCCD1}">
                <a14:hiddenFill xmlns:a14="http://schemas.microsoft.com/office/drawing/2010/main">
                  <a:noFill/>
                </a14:hiddenFill>
              </a:ext>
            </a:extLst>
          </p:spPr>
        </p:cxnSp>
        <p:cxnSp>
          <p:nvCxnSpPr>
            <p:cNvPr id="56" name="Straight Arrow Connector 25"/>
            <p:cNvCxnSpPr>
              <a:cxnSpLocks noChangeShapeType="1"/>
            </p:cNvCxnSpPr>
            <p:nvPr/>
          </p:nvCxnSpPr>
          <p:spPr bwMode="auto">
            <a:xfrm>
              <a:off x="309108" y="-176271"/>
              <a:ext cx="160067" cy="0"/>
            </a:xfrm>
            <a:prstGeom prst="straightConnector1">
              <a:avLst/>
            </a:prstGeom>
            <a:noFill/>
            <a:ln w="9525" algn="ctr">
              <a:solidFill>
                <a:srgbClr val="FFFFFF"/>
              </a:solidFill>
              <a:round/>
              <a:headEnd/>
              <a:tailEnd type="triangle" w="sm" len="sm"/>
            </a:ln>
            <a:extLst>
              <a:ext uri="{909E8E84-426E-40DD-AFC4-6F175D3DCCD1}">
                <a14:hiddenFill xmlns:a14="http://schemas.microsoft.com/office/drawing/2010/main">
                  <a:noFill/>
                </a14:hiddenFill>
              </a:ext>
            </a:extLst>
          </p:spPr>
        </p:cxnSp>
      </p:grpSp>
      <p:grpSp>
        <p:nvGrpSpPr>
          <p:cNvPr id="57" name="Group 23"/>
          <p:cNvGrpSpPr>
            <a:grpSpLocks/>
          </p:cNvGrpSpPr>
          <p:nvPr userDrawn="1">
            <p:custDataLst>
              <p:tags r:id="rId7"/>
            </p:custDataLst>
          </p:nvPr>
        </p:nvGrpSpPr>
        <p:grpSpPr bwMode="auto">
          <a:xfrm rot="5400000">
            <a:off x="-404813" y="1377950"/>
            <a:ext cx="163513" cy="207963"/>
            <a:chOff x="306035" y="-280498"/>
            <a:chExt cx="163140" cy="208455"/>
          </a:xfrm>
        </p:grpSpPr>
        <p:cxnSp>
          <p:nvCxnSpPr>
            <p:cNvPr id="58" name="Straight Connector 24"/>
            <p:cNvCxnSpPr>
              <a:cxnSpLocks noChangeShapeType="1"/>
            </p:cNvCxnSpPr>
            <p:nvPr/>
          </p:nvCxnSpPr>
          <p:spPr bwMode="auto">
            <a:xfrm>
              <a:off x="306035" y="-280498"/>
              <a:ext cx="0" cy="208455"/>
            </a:xfrm>
            <a:prstGeom prst="line">
              <a:avLst/>
            </a:prstGeom>
            <a:noFill/>
            <a:ln w="9525" algn="ctr">
              <a:solidFill>
                <a:srgbClr val="FFFFFF"/>
              </a:solidFill>
              <a:round/>
              <a:headEnd/>
              <a:tailEnd/>
            </a:ln>
            <a:extLst>
              <a:ext uri="{909E8E84-426E-40DD-AFC4-6F175D3DCCD1}">
                <a14:hiddenFill xmlns:a14="http://schemas.microsoft.com/office/drawing/2010/main">
                  <a:noFill/>
                </a14:hiddenFill>
              </a:ext>
            </a:extLst>
          </p:spPr>
        </p:cxnSp>
        <p:cxnSp>
          <p:nvCxnSpPr>
            <p:cNvPr id="59" name="Straight Arrow Connector 25"/>
            <p:cNvCxnSpPr>
              <a:cxnSpLocks noChangeShapeType="1"/>
            </p:cNvCxnSpPr>
            <p:nvPr/>
          </p:nvCxnSpPr>
          <p:spPr bwMode="auto">
            <a:xfrm>
              <a:off x="309108" y="-176271"/>
              <a:ext cx="160067" cy="0"/>
            </a:xfrm>
            <a:prstGeom prst="straightConnector1">
              <a:avLst/>
            </a:prstGeom>
            <a:noFill/>
            <a:ln w="9525" algn="ctr">
              <a:solidFill>
                <a:srgbClr val="FFFFFF"/>
              </a:solidFill>
              <a:round/>
              <a:headEnd/>
              <a:tailEnd type="triangle" w="sm" len="sm"/>
            </a:ln>
            <a:extLst>
              <a:ext uri="{909E8E84-426E-40DD-AFC4-6F175D3DCCD1}">
                <a14:hiddenFill xmlns:a14="http://schemas.microsoft.com/office/drawing/2010/main">
                  <a:noFill/>
                </a14:hiddenFill>
              </a:ext>
            </a:extLst>
          </p:spPr>
        </p:cxnSp>
      </p:grpSp>
      <p:grpSp>
        <p:nvGrpSpPr>
          <p:cNvPr id="34" name="Group 23"/>
          <p:cNvGrpSpPr>
            <a:grpSpLocks/>
          </p:cNvGrpSpPr>
          <p:nvPr userDrawn="1">
            <p:custDataLst>
              <p:tags r:id="rId8"/>
            </p:custDataLst>
          </p:nvPr>
        </p:nvGrpSpPr>
        <p:grpSpPr bwMode="auto">
          <a:xfrm rot="10800000" flipH="1">
            <a:off x="1120775" y="-343958"/>
            <a:ext cx="163513" cy="207963"/>
            <a:chOff x="306035" y="-280498"/>
            <a:chExt cx="163140" cy="208455"/>
          </a:xfrm>
        </p:grpSpPr>
        <p:cxnSp>
          <p:nvCxnSpPr>
            <p:cNvPr id="35" name="Straight Connector 24"/>
            <p:cNvCxnSpPr>
              <a:cxnSpLocks noChangeShapeType="1"/>
            </p:cNvCxnSpPr>
            <p:nvPr/>
          </p:nvCxnSpPr>
          <p:spPr bwMode="auto">
            <a:xfrm>
              <a:off x="306035" y="-280498"/>
              <a:ext cx="0" cy="208455"/>
            </a:xfrm>
            <a:prstGeom prst="line">
              <a:avLst/>
            </a:prstGeom>
            <a:noFill/>
            <a:ln w="9525" algn="ctr">
              <a:solidFill>
                <a:srgbClr val="FFFFFF"/>
              </a:solidFill>
              <a:round/>
              <a:headEnd/>
              <a:tailEnd/>
            </a:ln>
            <a:extLst>
              <a:ext uri="{909E8E84-426E-40DD-AFC4-6F175D3DCCD1}">
                <a14:hiddenFill xmlns:a14="http://schemas.microsoft.com/office/drawing/2010/main">
                  <a:noFill/>
                </a14:hiddenFill>
              </a:ext>
            </a:extLst>
          </p:spPr>
        </p:cxnSp>
        <p:cxnSp>
          <p:nvCxnSpPr>
            <p:cNvPr id="36" name="Straight Arrow Connector 25"/>
            <p:cNvCxnSpPr>
              <a:cxnSpLocks noChangeShapeType="1"/>
            </p:cNvCxnSpPr>
            <p:nvPr/>
          </p:nvCxnSpPr>
          <p:spPr bwMode="auto">
            <a:xfrm>
              <a:off x="309108" y="-176271"/>
              <a:ext cx="160067" cy="0"/>
            </a:xfrm>
            <a:prstGeom prst="straightConnector1">
              <a:avLst/>
            </a:prstGeom>
            <a:noFill/>
            <a:ln w="9525" algn="ctr">
              <a:solidFill>
                <a:srgbClr val="FFFFFF"/>
              </a:solidFill>
              <a:round/>
              <a:headEnd/>
              <a:tailEnd type="triangle" w="sm" len="sm"/>
            </a:ln>
            <a:extLst>
              <a:ext uri="{909E8E84-426E-40DD-AFC4-6F175D3DCCD1}">
                <a14:hiddenFill xmlns:a14="http://schemas.microsoft.com/office/drawing/2010/main">
                  <a:noFill/>
                </a14:hiddenFill>
              </a:ext>
            </a:extLst>
          </p:spPr>
        </p:cxnSp>
      </p:grpSp>
      <p:grpSp>
        <p:nvGrpSpPr>
          <p:cNvPr id="37" name="Group 23"/>
          <p:cNvGrpSpPr>
            <a:grpSpLocks/>
          </p:cNvGrpSpPr>
          <p:nvPr userDrawn="1">
            <p:custDataLst>
              <p:tags r:id="rId9"/>
            </p:custDataLst>
          </p:nvPr>
        </p:nvGrpSpPr>
        <p:grpSpPr bwMode="auto">
          <a:xfrm rot="10800000" flipH="1">
            <a:off x="1292755" y="-343958"/>
            <a:ext cx="163513" cy="207963"/>
            <a:chOff x="306035" y="-280498"/>
            <a:chExt cx="163140" cy="208455"/>
          </a:xfrm>
        </p:grpSpPr>
        <p:cxnSp>
          <p:nvCxnSpPr>
            <p:cNvPr id="38" name="Straight Connector 24"/>
            <p:cNvCxnSpPr>
              <a:cxnSpLocks noChangeShapeType="1"/>
            </p:cNvCxnSpPr>
            <p:nvPr/>
          </p:nvCxnSpPr>
          <p:spPr bwMode="auto">
            <a:xfrm>
              <a:off x="306035" y="-280498"/>
              <a:ext cx="0" cy="208455"/>
            </a:xfrm>
            <a:prstGeom prst="line">
              <a:avLst/>
            </a:prstGeom>
            <a:noFill/>
            <a:ln w="9525" algn="ctr">
              <a:solidFill>
                <a:srgbClr val="FFFFFF"/>
              </a:solidFill>
              <a:round/>
              <a:headEnd/>
              <a:tailEnd/>
            </a:ln>
            <a:extLst>
              <a:ext uri="{909E8E84-426E-40DD-AFC4-6F175D3DCCD1}">
                <a14:hiddenFill xmlns:a14="http://schemas.microsoft.com/office/drawing/2010/main">
                  <a:noFill/>
                </a14:hiddenFill>
              </a:ext>
            </a:extLst>
          </p:spPr>
        </p:cxnSp>
        <p:cxnSp>
          <p:nvCxnSpPr>
            <p:cNvPr id="60" name="Straight Arrow Connector 25"/>
            <p:cNvCxnSpPr>
              <a:cxnSpLocks noChangeShapeType="1"/>
            </p:cNvCxnSpPr>
            <p:nvPr/>
          </p:nvCxnSpPr>
          <p:spPr bwMode="auto">
            <a:xfrm>
              <a:off x="309108" y="-176271"/>
              <a:ext cx="160067" cy="0"/>
            </a:xfrm>
            <a:prstGeom prst="straightConnector1">
              <a:avLst/>
            </a:prstGeom>
            <a:noFill/>
            <a:ln w="9525" algn="ctr">
              <a:solidFill>
                <a:srgbClr val="FFFFFF"/>
              </a:solidFill>
              <a:round/>
              <a:headEnd/>
              <a:tailEnd type="triangle" w="sm" len="sm"/>
            </a:ln>
            <a:extLst>
              <a:ext uri="{909E8E84-426E-40DD-AFC4-6F175D3DCCD1}">
                <a14:hiddenFill xmlns:a14="http://schemas.microsoft.com/office/drawing/2010/main">
                  <a:noFill/>
                </a14:hiddenFill>
              </a:ext>
            </a:extLst>
          </p:spPr>
        </p:cxnSp>
      </p:grpSp>
      <p:grpSp>
        <p:nvGrpSpPr>
          <p:cNvPr id="61" name="Group 23"/>
          <p:cNvGrpSpPr>
            <a:grpSpLocks/>
          </p:cNvGrpSpPr>
          <p:nvPr userDrawn="1">
            <p:custDataLst>
              <p:tags r:id="rId10"/>
            </p:custDataLst>
          </p:nvPr>
        </p:nvGrpSpPr>
        <p:grpSpPr bwMode="auto">
          <a:xfrm rot="5400000">
            <a:off x="-404813" y="1141413"/>
            <a:ext cx="163513" cy="207963"/>
            <a:chOff x="306035" y="-280498"/>
            <a:chExt cx="163140" cy="208455"/>
          </a:xfrm>
        </p:grpSpPr>
        <p:cxnSp>
          <p:nvCxnSpPr>
            <p:cNvPr id="62" name="Straight Connector 24"/>
            <p:cNvCxnSpPr>
              <a:cxnSpLocks noChangeShapeType="1"/>
            </p:cNvCxnSpPr>
            <p:nvPr/>
          </p:nvCxnSpPr>
          <p:spPr bwMode="auto">
            <a:xfrm>
              <a:off x="306035" y="-280498"/>
              <a:ext cx="0" cy="208455"/>
            </a:xfrm>
            <a:prstGeom prst="line">
              <a:avLst/>
            </a:prstGeom>
            <a:noFill/>
            <a:ln w="9525" algn="ctr">
              <a:solidFill>
                <a:srgbClr val="FFFFFF"/>
              </a:solidFill>
              <a:round/>
              <a:headEnd/>
              <a:tailEnd/>
            </a:ln>
            <a:extLst>
              <a:ext uri="{909E8E84-426E-40DD-AFC4-6F175D3DCCD1}">
                <a14:hiddenFill xmlns:a14="http://schemas.microsoft.com/office/drawing/2010/main">
                  <a:noFill/>
                </a14:hiddenFill>
              </a:ext>
            </a:extLst>
          </p:spPr>
        </p:cxnSp>
        <p:cxnSp>
          <p:nvCxnSpPr>
            <p:cNvPr id="63" name="Straight Arrow Connector 25"/>
            <p:cNvCxnSpPr>
              <a:cxnSpLocks noChangeShapeType="1"/>
            </p:cNvCxnSpPr>
            <p:nvPr/>
          </p:nvCxnSpPr>
          <p:spPr bwMode="auto">
            <a:xfrm>
              <a:off x="309108" y="-176271"/>
              <a:ext cx="160067" cy="0"/>
            </a:xfrm>
            <a:prstGeom prst="straightConnector1">
              <a:avLst/>
            </a:prstGeom>
            <a:noFill/>
            <a:ln w="9525" algn="ctr">
              <a:solidFill>
                <a:srgbClr val="FFFFFF"/>
              </a:solidFill>
              <a:round/>
              <a:headEnd/>
              <a:tailEnd type="triangle" w="sm" len="sm"/>
            </a:ln>
            <a:extLst>
              <a:ext uri="{909E8E84-426E-40DD-AFC4-6F175D3DCCD1}">
                <a14:hiddenFill xmlns:a14="http://schemas.microsoft.com/office/drawing/2010/main">
                  <a:noFill/>
                </a14:hiddenFill>
              </a:ext>
            </a:extLst>
          </p:spPr>
        </p:cxnSp>
      </p:grpSp>
      <p:grpSp>
        <p:nvGrpSpPr>
          <p:cNvPr id="64" name="Group 23"/>
          <p:cNvGrpSpPr>
            <a:grpSpLocks/>
          </p:cNvGrpSpPr>
          <p:nvPr userDrawn="1">
            <p:custDataLst>
              <p:tags r:id="rId11"/>
            </p:custDataLst>
          </p:nvPr>
        </p:nvGrpSpPr>
        <p:grpSpPr bwMode="auto">
          <a:xfrm rot="16200000" flipV="1">
            <a:off x="-396346" y="3770312"/>
            <a:ext cx="163513" cy="207963"/>
            <a:chOff x="306035" y="-280498"/>
            <a:chExt cx="163140" cy="208455"/>
          </a:xfrm>
        </p:grpSpPr>
        <p:cxnSp>
          <p:nvCxnSpPr>
            <p:cNvPr id="65" name="Straight Connector 24"/>
            <p:cNvCxnSpPr>
              <a:cxnSpLocks noChangeShapeType="1"/>
            </p:cNvCxnSpPr>
            <p:nvPr/>
          </p:nvCxnSpPr>
          <p:spPr bwMode="auto">
            <a:xfrm>
              <a:off x="306035" y="-280498"/>
              <a:ext cx="0" cy="208455"/>
            </a:xfrm>
            <a:prstGeom prst="line">
              <a:avLst/>
            </a:prstGeom>
            <a:noFill/>
            <a:ln w="9525" algn="ctr">
              <a:solidFill>
                <a:srgbClr val="FFFFFF"/>
              </a:solidFill>
              <a:round/>
              <a:headEnd/>
              <a:tailEnd/>
            </a:ln>
            <a:extLst>
              <a:ext uri="{909E8E84-426E-40DD-AFC4-6F175D3DCCD1}">
                <a14:hiddenFill xmlns:a14="http://schemas.microsoft.com/office/drawing/2010/main">
                  <a:noFill/>
                </a14:hiddenFill>
              </a:ext>
            </a:extLst>
          </p:spPr>
        </p:cxnSp>
        <p:cxnSp>
          <p:nvCxnSpPr>
            <p:cNvPr id="66" name="Straight Arrow Connector 25"/>
            <p:cNvCxnSpPr>
              <a:cxnSpLocks noChangeShapeType="1"/>
            </p:cNvCxnSpPr>
            <p:nvPr/>
          </p:nvCxnSpPr>
          <p:spPr bwMode="auto">
            <a:xfrm>
              <a:off x="309108" y="-176271"/>
              <a:ext cx="160067" cy="0"/>
            </a:xfrm>
            <a:prstGeom prst="straightConnector1">
              <a:avLst/>
            </a:prstGeom>
            <a:noFill/>
            <a:ln w="9525" algn="ctr">
              <a:solidFill>
                <a:srgbClr val="FFFFFF"/>
              </a:solidFill>
              <a:round/>
              <a:headEnd/>
              <a:tailEnd type="triangle" w="sm" len="sm"/>
            </a:ln>
            <a:extLst>
              <a:ext uri="{909E8E84-426E-40DD-AFC4-6F175D3DCCD1}">
                <a14:hiddenFill xmlns:a14="http://schemas.microsoft.com/office/drawing/2010/main">
                  <a:noFill/>
                </a14:hiddenFill>
              </a:ext>
            </a:extLst>
          </p:spPr>
        </p:cxnSp>
      </p:grpSp>
      <p:grpSp>
        <p:nvGrpSpPr>
          <p:cNvPr id="67" name="Group 23"/>
          <p:cNvGrpSpPr>
            <a:grpSpLocks/>
          </p:cNvGrpSpPr>
          <p:nvPr userDrawn="1">
            <p:custDataLst>
              <p:tags r:id="rId12"/>
            </p:custDataLst>
          </p:nvPr>
        </p:nvGrpSpPr>
        <p:grpSpPr bwMode="auto">
          <a:xfrm rot="16200000" flipV="1">
            <a:off x="-396346" y="3549650"/>
            <a:ext cx="163513" cy="207963"/>
            <a:chOff x="306035" y="-280498"/>
            <a:chExt cx="163140" cy="208455"/>
          </a:xfrm>
        </p:grpSpPr>
        <p:cxnSp>
          <p:nvCxnSpPr>
            <p:cNvPr id="68" name="Straight Connector 24"/>
            <p:cNvCxnSpPr>
              <a:cxnSpLocks noChangeShapeType="1"/>
            </p:cNvCxnSpPr>
            <p:nvPr/>
          </p:nvCxnSpPr>
          <p:spPr bwMode="auto">
            <a:xfrm>
              <a:off x="306035" y="-280498"/>
              <a:ext cx="0" cy="208455"/>
            </a:xfrm>
            <a:prstGeom prst="line">
              <a:avLst/>
            </a:prstGeom>
            <a:noFill/>
            <a:ln w="9525" algn="ctr">
              <a:solidFill>
                <a:srgbClr val="FFFFFF"/>
              </a:solidFill>
              <a:round/>
              <a:headEnd/>
              <a:tailEnd/>
            </a:ln>
            <a:extLst>
              <a:ext uri="{909E8E84-426E-40DD-AFC4-6F175D3DCCD1}">
                <a14:hiddenFill xmlns:a14="http://schemas.microsoft.com/office/drawing/2010/main">
                  <a:noFill/>
                </a14:hiddenFill>
              </a:ext>
            </a:extLst>
          </p:spPr>
        </p:cxnSp>
        <p:cxnSp>
          <p:nvCxnSpPr>
            <p:cNvPr id="69" name="Straight Arrow Connector 25"/>
            <p:cNvCxnSpPr>
              <a:cxnSpLocks noChangeShapeType="1"/>
            </p:cNvCxnSpPr>
            <p:nvPr/>
          </p:nvCxnSpPr>
          <p:spPr bwMode="auto">
            <a:xfrm>
              <a:off x="309108" y="-176271"/>
              <a:ext cx="160067" cy="0"/>
            </a:xfrm>
            <a:prstGeom prst="straightConnector1">
              <a:avLst/>
            </a:prstGeom>
            <a:noFill/>
            <a:ln w="9525" algn="ctr">
              <a:solidFill>
                <a:srgbClr val="FFFFFF"/>
              </a:solidFill>
              <a:round/>
              <a:headEnd/>
              <a:tailEnd type="triangle" w="sm" len="sm"/>
            </a:ln>
            <a:extLst>
              <a:ext uri="{909E8E84-426E-40DD-AFC4-6F175D3DCCD1}">
                <a14:hiddenFill xmlns:a14="http://schemas.microsoft.com/office/drawing/2010/main">
                  <a:noFill/>
                </a14:hiddenFill>
              </a:ext>
            </a:extLst>
          </p:spPr>
        </p:cxnSp>
      </p:grpSp>
      <p:grpSp>
        <p:nvGrpSpPr>
          <p:cNvPr id="70" name="Group 23"/>
          <p:cNvGrpSpPr>
            <a:grpSpLocks/>
          </p:cNvGrpSpPr>
          <p:nvPr userDrawn="1">
            <p:custDataLst>
              <p:tags r:id="rId13"/>
            </p:custDataLst>
          </p:nvPr>
        </p:nvGrpSpPr>
        <p:grpSpPr bwMode="auto">
          <a:xfrm rot="16200000" flipV="1">
            <a:off x="-396346" y="3346450"/>
            <a:ext cx="163513" cy="207963"/>
            <a:chOff x="306035" y="-280498"/>
            <a:chExt cx="163140" cy="208455"/>
          </a:xfrm>
        </p:grpSpPr>
        <p:cxnSp>
          <p:nvCxnSpPr>
            <p:cNvPr id="71" name="Straight Connector 24"/>
            <p:cNvCxnSpPr>
              <a:cxnSpLocks noChangeShapeType="1"/>
            </p:cNvCxnSpPr>
            <p:nvPr/>
          </p:nvCxnSpPr>
          <p:spPr bwMode="auto">
            <a:xfrm>
              <a:off x="306035" y="-280498"/>
              <a:ext cx="0" cy="208455"/>
            </a:xfrm>
            <a:prstGeom prst="line">
              <a:avLst/>
            </a:prstGeom>
            <a:noFill/>
            <a:ln w="9525" algn="ctr">
              <a:solidFill>
                <a:srgbClr val="FFFFFF"/>
              </a:solidFill>
              <a:round/>
              <a:headEnd/>
              <a:tailEnd/>
            </a:ln>
            <a:extLst>
              <a:ext uri="{909E8E84-426E-40DD-AFC4-6F175D3DCCD1}">
                <a14:hiddenFill xmlns:a14="http://schemas.microsoft.com/office/drawing/2010/main">
                  <a:noFill/>
                </a14:hiddenFill>
              </a:ext>
            </a:extLst>
          </p:spPr>
        </p:cxnSp>
        <p:cxnSp>
          <p:nvCxnSpPr>
            <p:cNvPr id="72" name="Straight Arrow Connector 25"/>
            <p:cNvCxnSpPr>
              <a:cxnSpLocks noChangeShapeType="1"/>
            </p:cNvCxnSpPr>
            <p:nvPr/>
          </p:nvCxnSpPr>
          <p:spPr bwMode="auto">
            <a:xfrm>
              <a:off x="309108" y="-176271"/>
              <a:ext cx="160067" cy="0"/>
            </a:xfrm>
            <a:prstGeom prst="straightConnector1">
              <a:avLst/>
            </a:prstGeom>
            <a:noFill/>
            <a:ln w="9525" algn="ctr">
              <a:solidFill>
                <a:srgbClr val="FFFFFF"/>
              </a:solidFill>
              <a:round/>
              <a:headEnd/>
              <a:tailEnd type="triangle" w="sm" len="sm"/>
            </a:ln>
            <a:extLst>
              <a:ext uri="{909E8E84-426E-40DD-AFC4-6F175D3DCCD1}">
                <a14:hiddenFill xmlns:a14="http://schemas.microsoft.com/office/drawing/2010/main">
                  <a:noFill/>
                </a14:hiddenFill>
              </a:ext>
            </a:extLst>
          </p:spPr>
        </p:cxnSp>
      </p:grpSp>
      <p:pic>
        <p:nvPicPr>
          <p:cNvPr id="73" name="Billede 72">
            <a:hlinkClick r:id="" action="ppaction://hlinkshowjump?jump=firstslide"/>
          </p:cNvPr>
          <p:cNvPicPr>
            <a:picLocks noChangeAspect="1"/>
          </p:cNvPicPr>
          <p:nvPr/>
        </p:nvPicPr>
        <p:blipFill>
          <a:blip r:embed="rId15"/>
          <a:stretch>
            <a:fillRect/>
          </a:stretch>
        </p:blipFill>
        <p:spPr>
          <a:xfrm>
            <a:off x="8666618" y="175534"/>
            <a:ext cx="332468" cy="332468"/>
          </a:xfrm>
          <a:prstGeom prst="rect">
            <a:avLst/>
          </a:prstGeom>
        </p:spPr>
      </p:pic>
    </p:spTree>
    <p:extLst>
      <p:ext uri="{BB962C8B-B14F-4D97-AF65-F5344CB8AC3E}">
        <p14:creationId xmlns:p14="http://schemas.microsoft.com/office/powerpoint/2010/main" val="195406277"/>
      </p:ext>
    </p:extLst>
  </p:cSld>
  <p:clrMapOvr>
    <a:masterClrMapping/>
  </p:clrMapOvr>
  <p:transition spd="slow">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9" name="Rectangle 4"/>
          <p:cNvSpPr>
            <a:spLocks noGrp="1" noChangeArrowheads="1"/>
          </p:cNvSpPr>
          <p:nvPr>
            <p:ph type="dt" sz="half" idx="10"/>
          </p:nvPr>
        </p:nvSpPr>
        <p:spPr/>
        <p:txBody>
          <a:bodyPr/>
          <a:lstStyle>
            <a:lvl1pPr>
              <a:defRPr/>
            </a:lvl1pPr>
          </a:lstStyle>
          <a:p>
            <a:fld id="{2114A589-2EA9-D345-A49C-A00FD1F571D2}" type="datetime1">
              <a:rPr lang="da-DK">
                <a:solidFill>
                  <a:srgbClr val="B51C12"/>
                </a:solidFill>
              </a:rPr>
              <a:pPr/>
              <a:t>15-02-2017</a:t>
            </a:fld>
            <a:endParaRPr lang="en-US" altLang="en-US">
              <a:solidFill>
                <a:srgbClr val="B51C12"/>
              </a:solidFill>
            </a:endParaRPr>
          </a:p>
        </p:txBody>
      </p:sp>
      <p:sp>
        <p:nvSpPr>
          <p:cNvPr id="11" name="Freeform 7"/>
          <p:cNvSpPr>
            <a:spLocks noChangeArrowheads="1"/>
          </p:cNvSpPr>
          <p:nvPr userDrawn="1"/>
        </p:nvSpPr>
        <p:spPr bwMode="auto">
          <a:xfrm>
            <a:off x="406800" y="897564"/>
            <a:ext cx="8280000" cy="4572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19050" cap="flat" cmpd="sng">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solidFill>
                <a:srgbClr val="000000"/>
              </a:solidFill>
              <a:latin typeface="Calibri" panose="020F0502020204030204" pitchFamily="34" charset="0"/>
              <a:cs typeface="Calibri"/>
            </a:endParaRPr>
          </a:p>
        </p:txBody>
      </p:sp>
      <p:sp>
        <p:nvSpPr>
          <p:cNvPr id="12" name="Line 8"/>
          <p:cNvSpPr>
            <a:spLocks noChangeShapeType="1"/>
          </p:cNvSpPr>
          <p:nvPr userDrawn="1"/>
        </p:nvSpPr>
        <p:spPr bwMode="auto">
          <a:xfrm>
            <a:off x="457200" y="5044947"/>
            <a:ext cx="8229600" cy="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dirty="0">
              <a:solidFill>
                <a:srgbClr val="000000"/>
              </a:solidFill>
              <a:latin typeface="Calibri" panose="020F0502020204030204" pitchFamily="34" charset="0"/>
              <a:cs typeface="Calibri"/>
            </a:endParaRPr>
          </a:p>
        </p:txBody>
      </p:sp>
      <p:sp>
        <p:nvSpPr>
          <p:cNvPr id="13" name="Text Box 10"/>
          <p:cNvSpPr txBox="1">
            <a:spLocks noChangeArrowheads="1"/>
          </p:cNvSpPr>
          <p:nvPr userDrawn="1"/>
        </p:nvSpPr>
        <p:spPr bwMode="auto">
          <a:xfrm>
            <a:off x="4296569" y="4857751"/>
            <a:ext cx="55086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fld id="{B7B0A076-BF1E-4FE0-B7D8-C5518E0529F4}" type="slidenum">
              <a:rPr lang="en-US" sz="900">
                <a:solidFill>
                  <a:srgbClr val="A4A07B"/>
                </a:solidFill>
                <a:latin typeface="Calibri" panose="020F0502020204030204" pitchFamily="34" charset="0"/>
                <a:cs typeface="Calibri"/>
              </a:rPr>
              <a:pPr algn="ctr" eaLnBrk="1" hangingPunct="1">
                <a:spcBef>
                  <a:spcPct val="50000"/>
                </a:spcBef>
              </a:pPr>
              <a:t>‹#›</a:t>
            </a:fld>
            <a:endParaRPr lang="en-US" sz="900" dirty="0">
              <a:solidFill>
                <a:srgbClr val="A4A07B"/>
              </a:solidFill>
              <a:latin typeface="Calibri" panose="020F0502020204030204" pitchFamily="34" charset="0"/>
              <a:cs typeface="Calibri"/>
            </a:endParaRPr>
          </a:p>
        </p:txBody>
      </p:sp>
      <p:sp>
        <p:nvSpPr>
          <p:cNvPr id="14" name="Text Placeholder 14"/>
          <p:cNvSpPr>
            <a:spLocks noGrp="1"/>
          </p:cNvSpPr>
          <p:nvPr>
            <p:ph type="body" sz="quarter" idx="12" hasCustomPrompt="1"/>
          </p:nvPr>
        </p:nvSpPr>
        <p:spPr>
          <a:xfrm>
            <a:off x="4870800" y="4450947"/>
            <a:ext cx="3816000" cy="594000"/>
          </a:xfrm>
        </p:spPr>
        <p:txBody>
          <a:bodyPr anchor="b"/>
          <a:lstStyle>
            <a:lvl1pPr marL="0" indent="0" algn="r">
              <a:buNone/>
              <a:defRPr sz="900" b="0"/>
            </a:lvl1pPr>
            <a:lvl2pPr marL="265113" indent="0">
              <a:buNone/>
              <a:defRPr sz="1100" b="0"/>
            </a:lvl2pPr>
            <a:lvl3pPr marL="538162" indent="0">
              <a:buNone/>
              <a:defRPr sz="1050" b="0"/>
            </a:lvl3pPr>
            <a:lvl4pPr marL="809625" indent="0">
              <a:buNone/>
              <a:defRPr sz="1050" b="0"/>
            </a:lvl4pPr>
            <a:lvl5pPr marL="1828800" indent="0">
              <a:buNone/>
              <a:defRPr sz="1000" b="0"/>
            </a:lvl5pPr>
          </a:lstStyle>
          <a:p>
            <a:pPr lvl="0"/>
            <a:r>
              <a:rPr lang="en-US" dirty="0" smtClean="0"/>
              <a:t>Reference details</a:t>
            </a:r>
          </a:p>
        </p:txBody>
      </p:sp>
      <p:sp>
        <p:nvSpPr>
          <p:cNvPr id="16" name="Text Placeholder 16"/>
          <p:cNvSpPr>
            <a:spLocks noGrp="1"/>
          </p:cNvSpPr>
          <p:nvPr>
            <p:ph type="body" sz="quarter" idx="13" hasCustomPrompt="1"/>
          </p:nvPr>
        </p:nvSpPr>
        <p:spPr>
          <a:xfrm>
            <a:off x="457200" y="4450947"/>
            <a:ext cx="3816000" cy="594000"/>
          </a:xfrm>
        </p:spPr>
        <p:txBody>
          <a:bodyPr anchor="b"/>
          <a:lstStyle>
            <a:lvl1pPr marL="0" indent="0">
              <a:buNone/>
              <a:defRPr sz="800" b="0"/>
            </a:lvl1pPr>
          </a:lstStyle>
          <a:p>
            <a:pPr lvl="0"/>
            <a:r>
              <a:rPr lang="en-US" dirty="0" smtClean="0"/>
              <a:t>Abbreviations &amp; footnotes</a:t>
            </a:r>
            <a:endParaRPr lang="en-GB" dirty="0"/>
          </a:p>
        </p:txBody>
      </p:sp>
      <p:grpSp>
        <p:nvGrpSpPr>
          <p:cNvPr id="17" name="Grupper 16"/>
          <p:cNvGrpSpPr/>
          <p:nvPr userDrawn="1"/>
        </p:nvGrpSpPr>
        <p:grpSpPr>
          <a:xfrm>
            <a:off x="7045668" y="-32005"/>
            <a:ext cx="2095157" cy="200083"/>
            <a:chOff x="7048843" y="-22480"/>
            <a:chExt cx="2095157" cy="200083"/>
          </a:xfrm>
        </p:grpSpPr>
        <p:sp>
          <p:nvSpPr>
            <p:cNvPr id="18" name="Rektangel 17"/>
            <p:cNvSpPr/>
            <p:nvPr userDrawn="1"/>
          </p:nvSpPr>
          <p:spPr bwMode="auto">
            <a:xfrm>
              <a:off x="8301566" y="51603"/>
              <a:ext cx="836198" cy="126000"/>
            </a:xfrm>
            <a:prstGeom prst="rect">
              <a:avLst/>
            </a:prstGeom>
            <a:solidFill>
              <a:srgbClr val="FFFFFF"/>
            </a:solidFill>
            <a:ln w="2857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da-DK" sz="1400" smtClean="0">
                <a:solidFill>
                  <a:srgbClr val="000000"/>
                </a:solidFill>
                <a:latin typeface="Calibri"/>
                <a:cs typeface="Calibri"/>
              </a:endParaRPr>
            </a:p>
          </p:txBody>
        </p:sp>
        <p:sp>
          <p:nvSpPr>
            <p:cNvPr id="19" name="Tekstboks 18"/>
            <p:cNvSpPr txBox="1"/>
            <p:nvPr userDrawn="1"/>
          </p:nvSpPr>
          <p:spPr>
            <a:xfrm>
              <a:off x="7048843" y="-22480"/>
              <a:ext cx="2095157" cy="188941"/>
            </a:xfrm>
            <a:prstGeom prst="rect">
              <a:avLst/>
            </a:prstGeom>
            <a:noFill/>
          </p:spPr>
          <p:txBody>
            <a:bodyPr wrap="square" tIns="0" bIns="0" rtlCol="0">
              <a:spAutoFit/>
            </a:bodyPr>
            <a:lstStyle/>
            <a:p>
              <a:pPr algn="r">
                <a:lnSpc>
                  <a:spcPts val="1600"/>
                </a:lnSpc>
                <a:spcAft>
                  <a:spcPts val="600"/>
                </a:spcAft>
                <a:tabLst>
                  <a:tab pos="85725" algn="l"/>
                </a:tabLst>
              </a:pPr>
              <a:r>
                <a:rPr lang="da-DK" sz="700" b="1" dirty="0" smtClean="0">
                  <a:solidFill>
                    <a:srgbClr val="A5A07B"/>
                  </a:solidFill>
                  <a:latin typeface="Calibri"/>
                  <a:cs typeface="Calibri"/>
                </a:rPr>
                <a:t>DO NOT DUPLICATE OR DISTRIBUTE</a:t>
              </a:r>
              <a:endParaRPr lang="da-DK" sz="700" b="1" dirty="0" smtClean="0">
                <a:solidFill>
                  <a:srgbClr val="A5A07B"/>
                </a:solidFill>
                <a:latin typeface="Calibri" panose="020F0502020204030204" pitchFamily="34" charset="0"/>
                <a:cs typeface="Calibri"/>
              </a:endParaRPr>
            </a:p>
          </p:txBody>
        </p:sp>
      </p:grpSp>
      <p:pic>
        <p:nvPicPr>
          <p:cNvPr id="15" name="Billede 14">
            <a:hlinkClick r:id="" action="ppaction://hlinkshowjump?jump=firstslide"/>
          </p:cNvPr>
          <p:cNvPicPr>
            <a:picLocks noChangeAspect="1"/>
          </p:cNvPicPr>
          <p:nvPr userDrawn="1"/>
        </p:nvPicPr>
        <p:blipFill>
          <a:blip r:embed="rId2"/>
          <a:stretch>
            <a:fillRect/>
          </a:stretch>
        </p:blipFill>
        <p:spPr>
          <a:xfrm>
            <a:off x="8666618" y="175534"/>
            <a:ext cx="332468" cy="332468"/>
          </a:xfrm>
          <a:prstGeom prst="rect">
            <a:avLst/>
          </a:prstGeom>
        </p:spPr>
      </p:pic>
    </p:spTree>
    <p:extLst>
      <p:ext uri="{BB962C8B-B14F-4D97-AF65-F5344CB8AC3E}">
        <p14:creationId xmlns:p14="http://schemas.microsoft.com/office/powerpoint/2010/main" val="1855699767"/>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mp; 1 column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273843"/>
            <a:ext cx="7886700" cy="393587"/>
          </a:xfrm>
        </p:spPr>
        <p:txBody>
          <a:bodyPr anchor="t">
            <a:normAutofit/>
          </a:bodyPr>
          <a:lstStyle>
            <a:lvl1pPr>
              <a:defRPr sz="1800" b="1" baseline="0"/>
            </a:lvl1pPr>
          </a:lstStyle>
          <a:p>
            <a:r>
              <a:rPr lang="da-DK"/>
              <a:t>Click to add headline</a:t>
            </a:r>
            <a:endParaRPr lang="en-US"/>
          </a:p>
        </p:txBody>
      </p:sp>
      <p:sp>
        <p:nvSpPr>
          <p:cNvPr id="3" name="Content Placeholder 2"/>
          <p:cNvSpPr>
            <a:spLocks noGrp="1"/>
          </p:cNvSpPr>
          <p:nvPr>
            <p:ph idx="1"/>
          </p:nvPr>
        </p:nvSpPr>
        <p:spPr>
          <a:xfrm>
            <a:off x="628650" y="1028700"/>
            <a:ext cx="7886700" cy="3263504"/>
          </a:xfrm>
        </p:spPr>
        <p:txBody>
          <a:bodyPr/>
          <a:lstStyle>
            <a:lvl1pPr>
              <a:defRPr sz="1800"/>
            </a:lvl1pPr>
            <a:lvl2pPr>
              <a:defRPr sz="1350"/>
            </a:lvl2pPr>
            <a:lvl3pPr>
              <a:defRPr sz="1050"/>
            </a:lvl3pPr>
            <a:lvl4pPr>
              <a:defRPr sz="750"/>
            </a:lvl4pPr>
            <a:lvl5pPr>
              <a:defRPr sz="7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a:solidFill>
                <a:srgbClr val="FFFFFF"/>
              </a:solidFill>
            </a:endParaRPr>
          </a:p>
        </p:txBody>
      </p:sp>
      <p:cxnSp>
        <p:nvCxnSpPr>
          <p:cNvPr id="9" name="Straight Connector 8"/>
          <p:cNvCxnSpPr/>
          <p:nvPr/>
        </p:nvCxnSpPr>
        <p:spPr>
          <a:xfrm>
            <a:off x="628650" y="679265"/>
            <a:ext cx="78867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3" hasCustomPrompt="1"/>
          </p:nvPr>
        </p:nvSpPr>
        <p:spPr>
          <a:xfrm>
            <a:off x="628650" y="4810368"/>
            <a:ext cx="4205288" cy="141064"/>
          </a:xfrm>
        </p:spPr>
        <p:txBody>
          <a:bodyPr lIns="0" tIns="0" rIns="0" bIns="0" anchor="b">
            <a:spAutoFit/>
          </a:bodyPr>
          <a:lstStyle>
            <a:lvl1pPr marL="0" indent="0">
              <a:lnSpc>
                <a:spcPts val="1050"/>
              </a:lnSpc>
              <a:spcBef>
                <a:spcPts val="0"/>
              </a:spcBef>
              <a:buNone/>
              <a:defRPr sz="900" baseline="0">
                <a:solidFill>
                  <a:schemeClr val="tx1">
                    <a:lumMod val="65000"/>
                    <a:lumOff val="35000"/>
                  </a:schemeClr>
                </a:solidFill>
              </a:defRPr>
            </a:lvl1pPr>
          </a:lstStyle>
          <a:p>
            <a:pPr lvl="0"/>
            <a:r>
              <a:rPr lang="da-DK"/>
              <a:t>Insert references or notes here</a:t>
            </a:r>
            <a:endParaRPr lang="en-US"/>
          </a:p>
        </p:txBody>
      </p:sp>
    </p:spTree>
    <p:extLst>
      <p:ext uri="{BB962C8B-B14F-4D97-AF65-F5344CB8AC3E}">
        <p14:creationId xmlns:p14="http://schemas.microsoft.com/office/powerpoint/2010/main" val="669330895"/>
      </p:ext>
    </p:extLst>
  </p:cSld>
  <p:clrMapOvr>
    <a:masterClrMapping/>
  </p:clrMapOvr>
  <p:timing>
    <p:tnLst>
      <p:par>
        <p:cTn id="1" dur="indefinite" restart="never" nodeType="tmRoot"/>
      </p:par>
    </p:tnLst>
  </p:timing>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mp; 1 column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273844"/>
            <a:ext cx="7886700" cy="380785"/>
          </a:xfrm>
        </p:spPr>
        <p:txBody>
          <a:bodyPr anchor="t">
            <a:normAutofit/>
          </a:bodyPr>
          <a:lstStyle>
            <a:lvl1pPr>
              <a:defRPr sz="1800" b="1" baseline="0"/>
            </a:lvl1pPr>
          </a:lstStyle>
          <a:p>
            <a:r>
              <a:rPr lang="da-DK"/>
              <a:t>Click to add headline</a:t>
            </a:r>
            <a:endParaRPr lang="en-US"/>
          </a:p>
        </p:txBody>
      </p:sp>
      <p:sp>
        <p:nvSpPr>
          <p:cNvPr id="3" name="Content Placeholder 2"/>
          <p:cNvSpPr>
            <a:spLocks noGrp="1"/>
          </p:cNvSpPr>
          <p:nvPr>
            <p:ph idx="1" hasCustomPrompt="1"/>
          </p:nvPr>
        </p:nvSpPr>
        <p:spPr>
          <a:xfrm>
            <a:off x="628650" y="1028700"/>
            <a:ext cx="7886700" cy="3263504"/>
          </a:xfrm>
        </p:spPr>
        <p:txBody>
          <a:bodyPr/>
          <a:lstStyle>
            <a:lvl1pPr marL="0" indent="0">
              <a:buNone/>
              <a:defRPr sz="1800"/>
            </a:lvl1pPr>
          </a:lstStyle>
          <a:p>
            <a:pPr lvl="0"/>
            <a:r>
              <a:rPr lang="da-DK"/>
              <a:t>Click to add text</a:t>
            </a:r>
          </a:p>
        </p:txBody>
      </p:sp>
      <p:sp>
        <p:nvSpPr>
          <p:cNvPr id="5" name="Footer Placeholder 4"/>
          <p:cNvSpPr>
            <a:spLocks noGrp="1"/>
          </p:cNvSpPr>
          <p:nvPr>
            <p:ph type="ftr" sz="quarter" idx="11"/>
          </p:nvPr>
        </p:nvSpPr>
        <p:spPr/>
        <p:txBody>
          <a:bodyPr/>
          <a:lstStyle/>
          <a:p>
            <a:endParaRPr lang="en-US">
              <a:solidFill>
                <a:srgbClr val="FFFFFF"/>
              </a:solidFill>
            </a:endParaRPr>
          </a:p>
        </p:txBody>
      </p:sp>
      <p:cxnSp>
        <p:nvCxnSpPr>
          <p:cNvPr id="8" name="Straight Connector 7"/>
          <p:cNvCxnSpPr/>
          <p:nvPr/>
        </p:nvCxnSpPr>
        <p:spPr>
          <a:xfrm>
            <a:off x="628650" y="679265"/>
            <a:ext cx="78867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Text Placeholder 10"/>
          <p:cNvSpPr>
            <a:spLocks noGrp="1"/>
          </p:cNvSpPr>
          <p:nvPr>
            <p:ph type="body" sz="quarter" idx="13" hasCustomPrompt="1"/>
          </p:nvPr>
        </p:nvSpPr>
        <p:spPr>
          <a:xfrm>
            <a:off x="628650" y="4810368"/>
            <a:ext cx="4205288" cy="141064"/>
          </a:xfrm>
        </p:spPr>
        <p:txBody>
          <a:bodyPr lIns="0" tIns="0" rIns="0" bIns="0" anchor="b">
            <a:spAutoFit/>
          </a:bodyPr>
          <a:lstStyle>
            <a:lvl1pPr marL="0" indent="0">
              <a:lnSpc>
                <a:spcPts val="1050"/>
              </a:lnSpc>
              <a:spcBef>
                <a:spcPts val="0"/>
              </a:spcBef>
              <a:buNone/>
              <a:defRPr sz="900" baseline="0">
                <a:solidFill>
                  <a:schemeClr val="tx1">
                    <a:lumMod val="65000"/>
                    <a:lumOff val="35000"/>
                  </a:schemeClr>
                </a:solidFill>
              </a:defRPr>
            </a:lvl1pPr>
          </a:lstStyle>
          <a:p>
            <a:pPr lvl="0"/>
            <a:r>
              <a:rPr lang="da-DK"/>
              <a:t>Insert references or notes here</a:t>
            </a:r>
            <a:endParaRPr lang="en-US"/>
          </a:p>
        </p:txBody>
      </p:sp>
    </p:spTree>
    <p:extLst>
      <p:ext uri="{BB962C8B-B14F-4D97-AF65-F5344CB8AC3E}">
        <p14:creationId xmlns:p14="http://schemas.microsoft.com/office/powerpoint/2010/main" val="2101256315"/>
      </p:ext>
    </p:extLst>
  </p:cSld>
  <p:clrMapOvr>
    <a:masterClrMapping/>
  </p:clrMapOvr>
  <p:timing>
    <p:tnLst>
      <p:par>
        <p:cTn id="1" dur="indefinite" restart="never" nodeType="tmRoot"/>
      </p:par>
    </p:tnLst>
  </p:timing>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mp; 2 column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267313"/>
            <a:ext cx="7886700" cy="380784"/>
          </a:xfrm>
        </p:spPr>
        <p:txBody>
          <a:bodyPr anchor="t">
            <a:normAutofit/>
          </a:bodyPr>
          <a:lstStyle>
            <a:lvl1pPr>
              <a:defRPr sz="1800" b="1"/>
            </a:lvl1pPr>
          </a:lstStyle>
          <a:p>
            <a:r>
              <a:rPr lang="da-DK"/>
              <a:t>Click to add headline</a:t>
            </a:r>
            <a:endParaRPr lang="en-US"/>
          </a:p>
        </p:txBody>
      </p:sp>
      <p:sp>
        <p:nvSpPr>
          <p:cNvPr id="3" name="Content Placeholder 2"/>
          <p:cNvSpPr>
            <a:spLocks noGrp="1"/>
          </p:cNvSpPr>
          <p:nvPr>
            <p:ph idx="1"/>
          </p:nvPr>
        </p:nvSpPr>
        <p:spPr>
          <a:xfrm>
            <a:off x="628650" y="1031790"/>
            <a:ext cx="3918204" cy="3263504"/>
          </a:xfrm>
        </p:spPr>
        <p:txBody>
          <a:bodyPr/>
          <a:lstStyle>
            <a:lvl1pPr>
              <a:defRPr sz="18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a:solidFill>
                <a:srgbClr val="FFFFFF"/>
              </a:solidFill>
            </a:endParaRPr>
          </a:p>
        </p:txBody>
      </p:sp>
      <p:sp>
        <p:nvSpPr>
          <p:cNvPr id="9" name="Content Placeholder 2"/>
          <p:cNvSpPr>
            <a:spLocks noGrp="1"/>
          </p:cNvSpPr>
          <p:nvPr>
            <p:ph idx="13"/>
          </p:nvPr>
        </p:nvSpPr>
        <p:spPr>
          <a:xfrm>
            <a:off x="4597146" y="1031790"/>
            <a:ext cx="3918204" cy="3263504"/>
          </a:xfrm>
        </p:spPr>
        <p:txBody>
          <a:bodyPr/>
          <a:lstStyle>
            <a:lvl1pPr>
              <a:defRPr sz="18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cxnSp>
        <p:nvCxnSpPr>
          <p:cNvPr id="10" name="Straight Connector 9"/>
          <p:cNvCxnSpPr/>
          <p:nvPr/>
        </p:nvCxnSpPr>
        <p:spPr>
          <a:xfrm>
            <a:off x="628650" y="679265"/>
            <a:ext cx="78867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4" hasCustomPrompt="1"/>
          </p:nvPr>
        </p:nvSpPr>
        <p:spPr>
          <a:xfrm>
            <a:off x="628650" y="4810368"/>
            <a:ext cx="4205288" cy="141064"/>
          </a:xfrm>
        </p:spPr>
        <p:txBody>
          <a:bodyPr lIns="0" tIns="0" rIns="0" bIns="0" anchor="b">
            <a:spAutoFit/>
          </a:bodyPr>
          <a:lstStyle>
            <a:lvl1pPr marL="0" indent="0">
              <a:lnSpc>
                <a:spcPts val="1050"/>
              </a:lnSpc>
              <a:spcBef>
                <a:spcPts val="0"/>
              </a:spcBef>
              <a:buNone/>
              <a:defRPr sz="900" baseline="0">
                <a:solidFill>
                  <a:schemeClr val="tx1">
                    <a:lumMod val="65000"/>
                    <a:lumOff val="35000"/>
                  </a:schemeClr>
                </a:solidFill>
              </a:defRPr>
            </a:lvl1pPr>
          </a:lstStyle>
          <a:p>
            <a:pPr lvl="0"/>
            <a:r>
              <a:rPr lang="da-DK"/>
              <a:t>Insert references or notes here</a:t>
            </a:r>
            <a:endParaRPr lang="en-US"/>
          </a:p>
        </p:txBody>
      </p:sp>
    </p:spTree>
    <p:extLst>
      <p:ext uri="{BB962C8B-B14F-4D97-AF65-F5344CB8AC3E}">
        <p14:creationId xmlns:p14="http://schemas.microsoft.com/office/powerpoint/2010/main" val="460733638"/>
      </p:ext>
    </p:extLst>
  </p:cSld>
  <p:clrMapOvr>
    <a:masterClrMapping/>
  </p:clrMapOvr>
  <p:timing>
    <p:tnLst>
      <p:par>
        <p:cTn id="1" dur="indefinite" restart="never" nodeType="tmRoot"/>
      </p:par>
    </p:tnLst>
  </p:timing>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amp; 2 column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273845"/>
            <a:ext cx="7886700" cy="393586"/>
          </a:xfrm>
        </p:spPr>
        <p:txBody>
          <a:bodyPr anchor="t">
            <a:normAutofit/>
          </a:bodyPr>
          <a:lstStyle>
            <a:lvl1pPr>
              <a:defRPr sz="1800" b="1"/>
            </a:lvl1pPr>
          </a:lstStyle>
          <a:p>
            <a:r>
              <a:rPr lang="da-DK"/>
              <a:t>Click to add headline</a:t>
            </a:r>
            <a:endParaRPr lang="en-US"/>
          </a:p>
        </p:txBody>
      </p:sp>
      <p:sp>
        <p:nvSpPr>
          <p:cNvPr id="3" name="Content Placeholder 2"/>
          <p:cNvSpPr>
            <a:spLocks noGrp="1"/>
          </p:cNvSpPr>
          <p:nvPr>
            <p:ph idx="1" hasCustomPrompt="1"/>
          </p:nvPr>
        </p:nvSpPr>
        <p:spPr>
          <a:xfrm>
            <a:off x="628650" y="1031790"/>
            <a:ext cx="3918204" cy="3263504"/>
          </a:xfrm>
        </p:spPr>
        <p:txBody>
          <a:bodyPr/>
          <a:lstStyle>
            <a:lvl1pPr marL="0" indent="0">
              <a:buNone/>
              <a:defRPr sz="1800" baseline="0"/>
            </a:lvl1pPr>
          </a:lstStyle>
          <a:p>
            <a:pPr lvl="0"/>
            <a:r>
              <a:rPr lang="da-DK"/>
              <a:t>Click to add text</a:t>
            </a:r>
            <a:endParaRPr lang="en-US"/>
          </a:p>
        </p:txBody>
      </p:sp>
      <p:sp>
        <p:nvSpPr>
          <p:cNvPr id="5" name="Footer Placeholder 4"/>
          <p:cNvSpPr>
            <a:spLocks noGrp="1"/>
          </p:cNvSpPr>
          <p:nvPr>
            <p:ph type="ftr" sz="quarter" idx="11"/>
          </p:nvPr>
        </p:nvSpPr>
        <p:spPr/>
        <p:txBody>
          <a:bodyPr/>
          <a:lstStyle/>
          <a:p>
            <a:endParaRPr lang="en-US">
              <a:solidFill>
                <a:srgbClr val="FFFFFF"/>
              </a:solidFill>
            </a:endParaRPr>
          </a:p>
        </p:txBody>
      </p:sp>
      <p:sp>
        <p:nvSpPr>
          <p:cNvPr id="9" name="Content Placeholder 2"/>
          <p:cNvSpPr>
            <a:spLocks noGrp="1"/>
          </p:cNvSpPr>
          <p:nvPr>
            <p:ph idx="13" hasCustomPrompt="1"/>
          </p:nvPr>
        </p:nvSpPr>
        <p:spPr>
          <a:xfrm>
            <a:off x="4597146" y="1031790"/>
            <a:ext cx="3918204" cy="3263504"/>
          </a:xfrm>
        </p:spPr>
        <p:txBody>
          <a:bodyPr/>
          <a:lstStyle>
            <a:lvl1pPr marL="0" indent="0">
              <a:buNone/>
              <a:defRPr sz="1800"/>
            </a:lvl1pPr>
          </a:lstStyle>
          <a:p>
            <a:pPr lvl="0"/>
            <a:r>
              <a:rPr lang="da-DK"/>
              <a:t>Click to add text</a:t>
            </a:r>
            <a:endParaRPr lang="en-US"/>
          </a:p>
        </p:txBody>
      </p:sp>
      <p:cxnSp>
        <p:nvCxnSpPr>
          <p:cNvPr id="10" name="Straight Connector 9"/>
          <p:cNvCxnSpPr/>
          <p:nvPr/>
        </p:nvCxnSpPr>
        <p:spPr>
          <a:xfrm>
            <a:off x="628650" y="679265"/>
            <a:ext cx="78867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4" hasCustomPrompt="1"/>
          </p:nvPr>
        </p:nvSpPr>
        <p:spPr>
          <a:xfrm>
            <a:off x="628650" y="4810368"/>
            <a:ext cx="4205288" cy="141064"/>
          </a:xfrm>
        </p:spPr>
        <p:txBody>
          <a:bodyPr lIns="0" tIns="0" rIns="0" bIns="0" anchor="b">
            <a:spAutoFit/>
          </a:bodyPr>
          <a:lstStyle>
            <a:lvl1pPr marL="0" indent="0">
              <a:lnSpc>
                <a:spcPts val="1050"/>
              </a:lnSpc>
              <a:spcBef>
                <a:spcPts val="0"/>
              </a:spcBef>
              <a:buNone/>
              <a:defRPr sz="900" baseline="0">
                <a:solidFill>
                  <a:schemeClr val="tx1">
                    <a:lumMod val="65000"/>
                    <a:lumOff val="35000"/>
                  </a:schemeClr>
                </a:solidFill>
              </a:defRPr>
            </a:lvl1pPr>
          </a:lstStyle>
          <a:p>
            <a:pPr lvl="0"/>
            <a:r>
              <a:rPr lang="da-DK"/>
              <a:t>Insert references or notes here</a:t>
            </a:r>
            <a:endParaRPr lang="en-US"/>
          </a:p>
        </p:txBody>
      </p:sp>
    </p:spTree>
    <p:extLst>
      <p:ext uri="{BB962C8B-B14F-4D97-AF65-F5344CB8AC3E}">
        <p14:creationId xmlns:p14="http://schemas.microsoft.com/office/powerpoint/2010/main" val="3440512375"/>
      </p:ext>
    </p:extLst>
  </p:cSld>
  <p:clrMapOvr>
    <a:masterClrMapping/>
  </p:clrMapOvr>
  <p:timing>
    <p:tnLst>
      <p:par>
        <p:cTn id="1" dur="indefinite" restart="never" nodeType="tmRoot"/>
      </p:par>
    </p:tnLst>
  </p:timing>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amp; 1 column bullets al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273844"/>
            <a:ext cx="3741049" cy="513808"/>
          </a:xfrm>
        </p:spPr>
        <p:txBody>
          <a:bodyPr anchor="t">
            <a:normAutofit/>
          </a:bodyPr>
          <a:lstStyle>
            <a:lvl1pPr>
              <a:defRPr sz="1800" b="1"/>
            </a:lvl1pPr>
          </a:lstStyle>
          <a:p>
            <a:r>
              <a:rPr lang="da-DK"/>
              <a:t>Click to add headline</a:t>
            </a:r>
            <a:endParaRPr lang="en-US"/>
          </a:p>
        </p:txBody>
      </p:sp>
      <p:sp>
        <p:nvSpPr>
          <p:cNvPr id="3" name="Content Placeholder 2"/>
          <p:cNvSpPr>
            <a:spLocks noGrp="1"/>
          </p:cNvSpPr>
          <p:nvPr>
            <p:ph idx="1"/>
          </p:nvPr>
        </p:nvSpPr>
        <p:spPr>
          <a:xfrm>
            <a:off x="628650" y="922191"/>
            <a:ext cx="3741049" cy="3574691"/>
          </a:xfrm>
        </p:spPr>
        <p:txBody>
          <a:bodyPr/>
          <a:lstStyle>
            <a:lvl1pPr>
              <a:defRPr sz="18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a:solidFill>
                <a:srgbClr val="FFFFFF"/>
              </a:solidFill>
            </a:endParaRPr>
          </a:p>
        </p:txBody>
      </p:sp>
      <p:sp>
        <p:nvSpPr>
          <p:cNvPr id="9" name="Content Placeholder 2"/>
          <p:cNvSpPr>
            <a:spLocks noGrp="1"/>
          </p:cNvSpPr>
          <p:nvPr>
            <p:ph idx="13"/>
          </p:nvPr>
        </p:nvSpPr>
        <p:spPr>
          <a:xfrm>
            <a:off x="4597146" y="273844"/>
            <a:ext cx="3918204" cy="4199303"/>
          </a:xfrm>
        </p:spPr>
        <p:txBody>
          <a:bodyPr/>
          <a:lstStyle>
            <a:lvl1pPr>
              <a:defRPr sz="18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cxnSp>
        <p:nvCxnSpPr>
          <p:cNvPr id="10" name="Straight Connector 9"/>
          <p:cNvCxnSpPr/>
          <p:nvPr/>
        </p:nvCxnSpPr>
        <p:spPr>
          <a:xfrm>
            <a:off x="628650" y="679265"/>
            <a:ext cx="3741049"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4" hasCustomPrompt="1"/>
          </p:nvPr>
        </p:nvSpPr>
        <p:spPr>
          <a:xfrm>
            <a:off x="628650" y="4810368"/>
            <a:ext cx="4205288" cy="141064"/>
          </a:xfrm>
        </p:spPr>
        <p:txBody>
          <a:bodyPr lIns="0" tIns="0" rIns="0" bIns="0" anchor="b">
            <a:spAutoFit/>
          </a:bodyPr>
          <a:lstStyle>
            <a:lvl1pPr marL="0" indent="0">
              <a:lnSpc>
                <a:spcPts val="1050"/>
              </a:lnSpc>
              <a:spcBef>
                <a:spcPts val="0"/>
              </a:spcBef>
              <a:buNone/>
              <a:defRPr sz="900" baseline="0">
                <a:solidFill>
                  <a:schemeClr val="tx1">
                    <a:lumMod val="65000"/>
                    <a:lumOff val="35000"/>
                  </a:schemeClr>
                </a:solidFill>
              </a:defRPr>
            </a:lvl1pPr>
          </a:lstStyle>
          <a:p>
            <a:pPr lvl="0"/>
            <a:r>
              <a:rPr lang="da-DK"/>
              <a:t>Insert references or notes here</a:t>
            </a:r>
            <a:endParaRPr lang="en-US"/>
          </a:p>
        </p:txBody>
      </p:sp>
    </p:spTree>
    <p:extLst>
      <p:ext uri="{BB962C8B-B14F-4D97-AF65-F5344CB8AC3E}">
        <p14:creationId xmlns:p14="http://schemas.microsoft.com/office/powerpoint/2010/main" val="3402883862"/>
      </p:ext>
    </p:extLst>
  </p:cSld>
  <p:clrMapOvr>
    <a:masterClrMapping/>
  </p:clrMapOvr>
  <p:timing>
    <p:tnLst>
      <p:par>
        <p:cTn id="1" dur="indefinite" restart="never" nodeType="tmRoot"/>
      </p:par>
    </p:tnLst>
  </p:timing>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amp; 1 column content al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273844"/>
            <a:ext cx="3753188" cy="513808"/>
          </a:xfrm>
        </p:spPr>
        <p:txBody>
          <a:bodyPr anchor="t">
            <a:normAutofit/>
          </a:bodyPr>
          <a:lstStyle>
            <a:lvl1pPr>
              <a:defRPr sz="1800" b="1"/>
            </a:lvl1pPr>
          </a:lstStyle>
          <a:p>
            <a:r>
              <a:rPr lang="da-DK"/>
              <a:t>Click to add headline</a:t>
            </a:r>
            <a:endParaRPr lang="en-US"/>
          </a:p>
        </p:txBody>
      </p:sp>
      <p:sp>
        <p:nvSpPr>
          <p:cNvPr id="3" name="Content Placeholder 2"/>
          <p:cNvSpPr>
            <a:spLocks noGrp="1"/>
          </p:cNvSpPr>
          <p:nvPr>
            <p:ph idx="1"/>
          </p:nvPr>
        </p:nvSpPr>
        <p:spPr>
          <a:xfrm>
            <a:off x="628650" y="922192"/>
            <a:ext cx="3753188" cy="3564171"/>
          </a:xfrm>
        </p:spPr>
        <p:txBody>
          <a:bodyPr/>
          <a:lstStyle>
            <a:lvl1pPr marL="0" indent="0">
              <a:buNone/>
              <a:defRPr sz="1800"/>
            </a:lvl1pPr>
          </a:lstStyle>
          <a:p>
            <a:pPr lvl="0"/>
            <a:r>
              <a:rPr lang="en-US" smtClean="0"/>
              <a:t>Click to edit Master text styles</a:t>
            </a:r>
          </a:p>
        </p:txBody>
      </p:sp>
      <p:sp>
        <p:nvSpPr>
          <p:cNvPr id="5" name="Footer Placeholder 4"/>
          <p:cNvSpPr>
            <a:spLocks noGrp="1"/>
          </p:cNvSpPr>
          <p:nvPr>
            <p:ph type="ftr" sz="quarter" idx="11"/>
          </p:nvPr>
        </p:nvSpPr>
        <p:spPr/>
        <p:txBody>
          <a:bodyPr/>
          <a:lstStyle/>
          <a:p>
            <a:endParaRPr lang="en-US">
              <a:solidFill>
                <a:srgbClr val="FFFFFF"/>
              </a:solidFill>
            </a:endParaRPr>
          </a:p>
        </p:txBody>
      </p:sp>
      <p:sp>
        <p:nvSpPr>
          <p:cNvPr id="9" name="Content Placeholder 2"/>
          <p:cNvSpPr>
            <a:spLocks noGrp="1"/>
          </p:cNvSpPr>
          <p:nvPr>
            <p:ph idx="13"/>
          </p:nvPr>
        </p:nvSpPr>
        <p:spPr>
          <a:xfrm>
            <a:off x="4597146" y="273844"/>
            <a:ext cx="3918204" cy="4186946"/>
          </a:xfrm>
        </p:spPr>
        <p:txBody>
          <a:bodyPr/>
          <a:lstStyle>
            <a:lvl1pPr marL="0" indent="0">
              <a:buNone/>
              <a:defRPr sz="1800"/>
            </a:lvl1pPr>
          </a:lstStyle>
          <a:p>
            <a:pPr lvl="0"/>
            <a:r>
              <a:rPr lang="en-US" smtClean="0"/>
              <a:t>Click to edit Master text styles</a:t>
            </a:r>
          </a:p>
        </p:txBody>
      </p:sp>
      <p:cxnSp>
        <p:nvCxnSpPr>
          <p:cNvPr id="10" name="Straight Connector 9"/>
          <p:cNvCxnSpPr/>
          <p:nvPr/>
        </p:nvCxnSpPr>
        <p:spPr>
          <a:xfrm>
            <a:off x="628650" y="679265"/>
            <a:ext cx="3741049"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4" hasCustomPrompt="1"/>
          </p:nvPr>
        </p:nvSpPr>
        <p:spPr>
          <a:xfrm>
            <a:off x="628650" y="4810368"/>
            <a:ext cx="4205288" cy="141064"/>
          </a:xfrm>
        </p:spPr>
        <p:txBody>
          <a:bodyPr lIns="0" tIns="0" rIns="0" bIns="0" anchor="b">
            <a:spAutoFit/>
          </a:bodyPr>
          <a:lstStyle>
            <a:lvl1pPr marL="0" indent="0">
              <a:lnSpc>
                <a:spcPts val="1050"/>
              </a:lnSpc>
              <a:spcBef>
                <a:spcPts val="0"/>
              </a:spcBef>
              <a:buNone/>
              <a:defRPr sz="900" baseline="0">
                <a:solidFill>
                  <a:schemeClr val="tx1">
                    <a:lumMod val="65000"/>
                    <a:lumOff val="35000"/>
                  </a:schemeClr>
                </a:solidFill>
              </a:defRPr>
            </a:lvl1pPr>
          </a:lstStyle>
          <a:p>
            <a:pPr lvl="0"/>
            <a:r>
              <a:rPr lang="da-DK"/>
              <a:t>Insert references or notes here</a:t>
            </a:r>
            <a:endParaRPr lang="en-US"/>
          </a:p>
        </p:txBody>
      </p:sp>
    </p:spTree>
    <p:extLst>
      <p:ext uri="{BB962C8B-B14F-4D97-AF65-F5344CB8AC3E}">
        <p14:creationId xmlns:p14="http://schemas.microsoft.com/office/powerpoint/2010/main" val="1807795762"/>
      </p:ext>
    </p:extLst>
  </p:cSld>
  <p:clrMapOvr>
    <a:masterClrMapping/>
  </p:clrMapOvr>
  <p:timing>
    <p:tnLst>
      <p:par>
        <p:cTn id="1" dur="indefinite" restart="never" nodeType="tmRoot"/>
      </p:par>
    </p:tnLst>
  </p:timing>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ags" Target="../tags/tag3.xml"/><Relationship Id="rId26" Type="http://schemas.openxmlformats.org/officeDocument/2006/relationships/tags" Target="../tags/tag11.xml"/><Relationship Id="rId3" Type="http://schemas.openxmlformats.org/officeDocument/2006/relationships/slideLayout" Target="../slideLayouts/slideLayout3.xml"/><Relationship Id="rId21" Type="http://schemas.openxmlformats.org/officeDocument/2006/relationships/tags" Target="../tags/tag6.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2.xml"/><Relationship Id="rId25" Type="http://schemas.openxmlformats.org/officeDocument/2006/relationships/tags" Target="../tags/tag10.xml"/><Relationship Id="rId2" Type="http://schemas.openxmlformats.org/officeDocument/2006/relationships/slideLayout" Target="../slideLayouts/slideLayout2.xml"/><Relationship Id="rId16" Type="http://schemas.openxmlformats.org/officeDocument/2006/relationships/tags" Target="../tags/tag1.xml"/><Relationship Id="rId20" Type="http://schemas.openxmlformats.org/officeDocument/2006/relationships/tags" Target="../tags/tag5.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9.xml"/><Relationship Id="rId5" Type="http://schemas.openxmlformats.org/officeDocument/2006/relationships/slideLayout" Target="../slideLayouts/slideLayout5.xml"/><Relationship Id="rId15" Type="http://schemas.openxmlformats.org/officeDocument/2006/relationships/theme" Target="../theme/theme1.xml"/><Relationship Id="rId23" Type="http://schemas.openxmlformats.org/officeDocument/2006/relationships/tags" Target="../tags/tag8.xml"/><Relationship Id="rId28" Type="http://schemas.openxmlformats.org/officeDocument/2006/relationships/tags" Target="../tags/tag13.xml"/><Relationship Id="rId10" Type="http://schemas.openxmlformats.org/officeDocument/2006/relationships/slideLayout" Target="../slideLayouts/slideLayout10.xml"/><Relationship Id="rId19" Type="http://schemas.openxmlformats.org/officeDocument/2006/relationships/tags" Target="../tags/tag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7.xml"/><Relationship Id="rId27" Type="http://schemas.openxmlformats.org/officeDocument/2006/relationships/tags" Target="../tags/tag1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slideLayout" Target="../slideLayouts/slideLayout32.xml"/><Relationship Id="rId3" Type="http://schemas.openxmlformats.org/officeDocument/2006/relationships/slideLayout" Target="../slideLayouts/slideLayout17.xml"/><Relationship Id="rId21" Type="http://schemas.openxmlformats.org/officeDocument/2006/relationships/slideLayout" Target="../slideLayouts/slideLayout35.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5" Type="http://schemas.openxmlformats.org/officeDocument/2006/relationships/image" Target="../media/image1.png"/><Relationship Id="rId2" Type="http://schemas.openxmlformats.org/officeDocument/2006/relationships/slideLayout" Target="../slideLayouts/slideLayout16.xml"/><Relationship Id="rId16" Type="http://schemas.openxmlformats.org/officeDocument/2006/relationships/slideLayout" Target="../slideLayouts/slideLayout30.xml"/><Relationship Id="rId20" Type="http://schemas.openxmlformats.org/officeDocument/2006/relationships/slideLayout" Target="../slideLayouts/slideLayout34.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24" Type="http://schemas.openxmlformats.org/officeDocument/2006/relationships/theme" Target="../theme/theme2.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23" Type="http://schemas.openxmlformats.org/officeDocument/2006/relationships/slideLayout" Target="../slideLayouts/slideLayout37.xml"/><Relationship Id="rId10" Type="http://schemas.openxmlformats.org/officeDocument/2006/relationships/slideLayout" Target="../slideLayouts/slideLayout24.xml"/><Relationship Id="rId19" Type="http://schemas.openxmlformats.org/officeDocument/2006/relationships/slideLayout" Target="../slideLayouts/slideLayout33.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 Id="rId22"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750" b="1">
                <a:solidFill>
                  <a:schemeClr val="accent1"/>
                </a:solidFill>
                <a:latin typeface="Arial" charset="0"/>
                <a:ea typeface="Arial" charset="0"/>
                <a:cs typeface="Arial" charset="0"/>
              </a:defRPr>
            </a:lvl1pPr>
          </a:lstStyle>
          <a:p>
            <a:fld id="{02A14796-7B4D-C441-A347-E820B06DDB34}" type="datetime1">
              <a:rPr lang="da-DK" smtClean="0">
                <a:solidFill>
                  <a:srgbClr val="B51C12"/>
                </a:solidFill>
              </a:rPr>
              <a:pPr/>
              <a:t>15-02-2017</a:t>
            </a:fld>
            <a:endParaRPr lang="en-GB" altLang="en-US" dirty="0">
              <a:solidFill>
                <a:srgbClr val="B51C12"/>
              </a:solidFill>
            </a:endParaRPr>
          </a:p>
        </p:txBody>
      </p:sp>
      <p:sp>
        <p:nvSpPr>
          <p:cNvPr id="5" name="Footer Placeholder 4"/>
          <p:cNvSpPr>
            <a:spLocks noGrp="1"/>
          </p:cNvSpPr>
          <p:nvPr>
            <p:ph type="ftr" sz="quarter" idx="3"/>
          </p:nvPr>
        </p:nvSpPr>
        <p:spPr>
          <a:xfrm>
            <a:off x="5429250" y="4767263"/>
            <a:ext cx="3086100" cy="273844"/>
          </a:xfrm>
          <a:prstGeom prst="rect">
            <a:avLst/>
          </a:prstGeom>
        </p:spPr>
        <p:txBody>
          <a:bodyPr vert="horz" lIns="91440" tIns="45720" rIns="91440" bIns="45720" rtlCol="0" anchor="ctr"/>
          <a:lstStyle>
            <a:lvl1pPr algn="ctr">
              <a:defRPr sz="900">
                <a:solidFill>
                  <a:schemeClr val="bg1"/>
                </a:solidFill>
                <a:latin typeface="Arial" charset="0"/>
                <a:ea typeface="Arial" charset="0"/>
                <a:cs typeface="Arial" charset="0"/>
              </a:defRPr>
            </a:lvl1pPr>
          </a:lstStyle>
          <a:p>
            <a:endParaRPr lang="en-US">
              <a:solidFill>
                <a:srgbClr val="FFFFFF"/>
              </a:solidFill>
            </a:endParaRPr>
          </a:p>
        </p:txBody>
      </p:sp>
      <p:sp>
        <p:nvSpPr>
          <p:cNvPr id="6" name="Slide Number Placeholder 5"/>
          <p:cNvSpPr>
            <a:spLocks noGrp="1"/>
          </p:cNvSpPr>
          <p:nvPr>
            <p:ph type="sldNum" sz="quarter" idx="4"/>
          </p:nvPr>
        </p:nvSpPr>
        <p:spPr>
          <a:xfrm>
            <a:off x="2777023" y="4767263"/>
            <a:ext cx="2057400" cy="273844"/>
          </a:xfrm>
          <a:prstGeom prst="rect">
            <a:avLst/>
          </a:prstGeom>
        </p:spPr>
        <p:txBody>
          <a:bodyPr vert="horz" lIns="91440" tIns="45720" rIns="91440" bIns="45720" rtlCol="0" anchor="ctr"/>
          <a:lstStyle>
            <a:lvl1pPr algn="l">
              <a:defRPr sz="750" b="1">
                <a:solidFill>
                  <a:schemeClr val="tx1"/>
                </a:solidFill>
                <a:latin typeface="Arial" charset="0"/>
                <a:ea typeface="Arial" charset="0"/>
                <a:cs typeface="Arial" charset="0"/>
              </a:defRPr>
            </a:lvl1pPr>
          </a:lstStyle>
          <a:p>
            <a:fld id="{6DBC486D-4FAB-B746-8B02-8D7C842291C6}" type="slidenum">
              <a:rPr lang="en-US">
                <a:solidFill>
                  <a:srgbClr val="000000"/>
                </a:solidFill>
              </a:rPr>
              <a:pPr/>
              <a:t>‹#›</a:t>
            </a:fld>
            <a:endParaRPr lang="en-US">
              <a:solidFill>
                <a:srgbClr val="000000"/>
              </a:solidFill>
            </a:endParaRPr>
          </a:p>
        </p:txBody>
      </p:sp>
      <p:pic>
        <p:nvPicPr>
          <p:cNvPr id="7" name="Picture 6"/>
          <p:cNvPicPr>
            <a:picLocks noChangeAspect="1"/>
          </p:cNvPicPr>
          <p:nvPr/>
        </p:nvPicPr>
        <p:blipFill>
          <a:blip r:embed="rId29" cstate="print">
            <a:extLst>
              <a:ext uri="{28A0092B-C50C-407E-A947-70E740481C1C}">
                <a14:useLocalDpi xmlns:a14="http://schemas.microsoft.com/office/drawing/2010/main" val="0"/>
              </a:ext>
            </a:extLst>
          </a:blip>
          <a:stretch>
            <a:fillRect/>
          </a:stretch>
        </p:blipFill>
        <p:spPr>
          <a:xfrm>
            <a:off x="7419091" y="4774853"/>
            <a:ext cx="1096259" cy="183162"/>
          </a:xfrm>
          <a:prstGeom prst="rect">
            <a:avLst/>
          </a:prstGeom>
        </p:spPr>
      </p:pic>
      <p:grpSp>
        <p:nvGrpSpPr>
          <p:cNvPr id="8" name="Group 23"/>
          <p:cNvGrpSpPr>
            <a:grpSpLocks/>
          </p:cNvGrpSpPr>
          <p:nvPr userDrawn="1">
            <p:custDataLst>
              <p:tags r:id="rId16"/>
            </p:custDataLst>
          </p:nvPr>
        </p:nvGrpSpPr>
        <p:grpSpPr bwMode="auto">
          <a:xfrm rot="5400000">
            <a:off x="-404813" y="1036638"/>
            <a:ext cx="163513" cy="207963"/>
            <a:chOff x="306035" y="-280498"/>
            <a:chExt cx="163140" cy="208455"/>
          </a:xfrm>
        </p:grpSpPr>
        <p:cxnSp>
          <p:nvCxnSpPr>
            <p:cNvPr id="9" name="Straight Connector 24"/>
            <p:cNvCxnSpPr>
              <a:cxnSpLocks noChangeShapeType="1"/>
            </p:cNvCxnSpPr>
            <p:nvPr/>
          </p:nvCxnSpPr>
          <p:spPr bwMode="auto">
            <a:xfrm>
              <a:off x="306035" y="-280498"/>
              <a:ext cx="0" cy="208455"/>
            </a:xfrm>
            <a:prstGeom prst="line">
              <a:avLst/>
            </a:prstGeom>
            <a:noFill/>
            <a:ln w="9525" algn="ctr">
              <a:solidFill>
                <a:srgbClr val="FFFFFF"/>
              </a:solidFill>
              <a:round/>
              <a:headEnd/>
              <a:tailEnd/>
            </a:ln>
            <a:extLst>
              <a:ext uri="{909E8E84-426E-40DD-AFC4-6F175D3DCCD1}">
                <a14:hiddenFill xmlns:a14="http://schemas.microsoft.com/office/drawing/2010/main">
                  <a:noFill/>
                </a14:hiddenFill>
              </a:ext>
            </a:extLst>
          </p:spPr>
        </p:cxnSp>
        <p:cxnSp>
          <p:nvCxnSpPr>
            <p:cNvPr id="10" name="Straight Arrow Connector 25"/>
            <p:cNvCxnSpPr>
              <a:cxnSpLocks noChangeShapeType="1"/>
            </p:cNvCxnSpPr>
            <p:nvPr/>
          </p:nvCxnSpPr>
          <p:spPr bwMode="auto">
            <a:xfrm>
              <a:off x="309108" y="-176271"/>
              <a:ext cx="160067" cy="0"/>
            </a:xfrm>
            <a:prstGeom prst="straightConnector1">
              <a:avLst/>
            </a:prstGeom>
            <a:noFill/>
            <a:ln w="9525" algn="ctr">
              <a:solidFill>
                <a:srgbClr val="FFFFFF"/>
              </a:solidFill>
              <a:round/>
              <a:headEnd/>
              <a:tailEnd type="triangle" w="sm" len="sm"/>
            </a:ln>
            <a:extLst>
              <a:ext uri="{909E8E84-426E-40DD-AFC4-6F175D3DCCD1}">
                <a14:hiddenFill xmlns:a14="http://schemas.microsoft.com/office/drawing/2010/main">
                  <a:noFill/>
                </a14:hiddenFill>
              </a:ext>
            </a:extLst>
          </p:spPr>
        </p:cxnSp>
      </p:grpSp>
      <p:grpSp>
        <p:nvGrpSpPr>
          <p:cNvPr id="11" name="Group 23"/>
          <p:cNvGrpSpPr>
            <a:grpSpLocks/>
          </p:cNvGrpSpPr>
          <p:nvPr userDrawn="1">
            <p:custDataLst>
              <p:tags r:id="rId17"/>
            </p:custDataLst>
          </p:nvPr>
        </p:nvGrpSpPr>
        <p:grpSpPr bwMode="auto">
          <a:xfrm rot="5400000">
            <a:off x="-404813" y="179388"/>
            <a:ext cx="163513" cy="207963"/>
            <a:chOff x="306035" y="-280498"/>
            <a:chExt cx="163140" cy="208455"/>
          </a:xfrm>
        </p:grpSpPr>
        <p:cxnSp>
          <p:nvCxnSpPr>
            <p:cNvPr id="12" name="Straight Connector 24"/>
            <p:cNvCxnSpPr>
              <a:cxnSpLocks noChangeShapeType="1"/>
            </p:cNvCxnSpPr>
            <p:nvPr/>
          </p:nvCxnSpPr>
          <p:spPr bwMode="auto">
            <a:xfrm>
              <a:off x="306035" y="-280498"/>
              <a:ext cx="0" cy="208455"/>
            </a:xfrm>
            <a:prstGeom prst="line">
              <a:avLst/>
            </a:prstGeom>
            <a:noFill/>
            <a:ln w="9525" algn="ctr">
              <a:solidFill>
                <a:srgbClr val="FFFFFF"/>
              </a:solidFill>
              <a:round/>
              <a:headEnd/>
              <a:tailEnd/>
            </a:ln>
            <a:extLst>
              <a:ext uri="{909E8E84-426E-40DD-AFC4-6F175D3DCCD1}">
                <a14:hiddenFill xmlns:a14="http://schemas.microsoft.com/office/drawing/2010/main">
                  <a:noFill/>
                </a14:hiddenFill>
              </a:ext>
            </a:extLst>
          </p:spPr>
        </p:cxnSp>
        <p:cxnSp>
          <p:nvCxnSpPr>
            <p:cNvPr id="13" name="Straight Arrow Connector 25"/>
            <p:cNvCxnSpPr>
              <a:cxnSpLocks noChangeShapeType="1"/>
            </p:cNvCxnSpPr>
            <p:nvPr/>
          </p:nvCxnSpPr>
          <p:spPr bwMode="auto">
            <a:xfrm>
              <a:off x="309108" y="-176271"/>
              <a:ext cx="160067" cy="0"/>
            </a:xfrm>
            <a:prstGeom prst="straightConnector1">
              <a:avLst/>
            </a:prstGeom>
            <a:noFill/>
            <a:ln w="9525" algn="ctr">
              <a:solidFill>
                <a:srgbClr val="FFFFFF"/>
              </a:solidFill>
              <a:round/>
              <a:headEnd/>
              <a:tailEnd type="triangle" w="sm" len="sm"/>
            </a:ln>
            <a:extLst>
              <a:ext uri="{909E8E84-426E-40DD-AFC4-6F175D3DCCD1}">
                <a14:hiddenFill xmlns:a14="http://schemas.microsoft.com/office/drawing/2010/main">
                  <a:noFill/>
                </a14:hiddenFill>
              </a:ext>
            </a:extLst>
          </p:spPr>
        </p:cxnSp>
      </p:grpSp>
      <p:grpSp>
        <p:nvGrpSpPr>
          <p:cNvPr id="14" name="Group 23"/>
          <p:cNvGrpSpPr>
            <a:grpSpLocks/>
          </p:cNvGrpSpPr>
          <p:nvPr userDrawn="1">
            <p:custDataLst>
              <p:tags r:id="rId18"/>
            </p:custDataLst>
          </p:nvPr>
        </p:nvGrpSpPr>
        <p:grpSpPr bwMode="auto">
          <a:xfrm rot="16200000" flipV="1">
            <a:off x="-404813" y="4789487"/>
            <a:ext cx="163513" cy="207963"/>
            <a:chOff x="306035" y="-280498"/>
            <a:chExt cx="163140" cy="208455"/>
          </a:xfrm>
        </p:grpSpPr>
        <p:cxnSp>
          <p:nvCxnSpPr>
            <p:cNvPr id="15" name="Straight Connector 24"/>
            <p:cNvCxnSpPr>
              <a:cxnSpLocks noChangeShapeType="1"/>
            </p:cNvCxnSpPr>
            <p:nvPr/>
          </p:nvCxnSpPr>
          <p:spPr bwMode="auto">
            <a:xfrm>
              <a:off x="306035" y="-280498"/>
              <a:ext cx="0" cy="208455"/>
            </a:xfrm>
            <a:prstGeom prst="line">
              <a:avLst/>
            </a:prstGeom>
            <a:noFill/>
            <a:ln w="9525" algn="ctr">
              <a:solidFill>
                <a:srgbClr val="FFFFFF"/>
              </a:solidFill>
              <a:round/>
              <a:headEnd/>
              <a:tailEnd/>
            </a:ln>
            <a:extLst>
              <a:ext uri="{909E8E84-426E-40DD-AFC4-6F175D3DCCD1}">
                <a14:hiddenFill xmlns:a14="http://schemas.microsoft.com/office/drawing/2010/main">
                  <a:noFill/>
                </a14:hiddenFill>
              </a:ext>
            </a:extLst>
          </p:spPr>
        </p:cxnSp>
        <p:cxnSp>
          <p:nvCxnSpPr>
            <p:cNvPr id="16" name="Straight Arrow Connector 25"/>
            <p:cNvCxnSpPr>
              <a:cxnSpLocks noChangeShapeType="1"/>
            </p:cNvCxnSpPr>
            <p:nvPr/>
          </p:nvCxnSpPr>
          <p:spPr bwMode="auto">
            <a:xfrm>
              <a:off x="309108" y="-176271"/>
              <a:ext cx="160067" cy="0"/>
            </a:xfrm>
            <a:prstGeom prst="straightConnector1">
              <a:avLst/>
            </a:prstGeom>
            <a:noFill/>
            <a:ln w="9525" algn="ctr">
              <a:solidFill>
                <a:srgbClr val="FFFFFF"/>
              </a:solidFill>
              <a:round/>
              <a:headEnd/>
              <a:tailEnd type="triangle" w="sm" len="sm"/>
            </a:ln>
            <a:extLst>
              <a:ext uri="{909E8E84-426E-40DD-AFC4-6F175D3DCCD1}">
                <a14:hiddenFill xmlns:a14="http://schemas.microsoft.com/office/drawing/2010/main">
                  <a:noFill/>
                </a14:hiddenFill>
              </a:ext>
            </a:extLst>
          </p:spPr>
        </p:cxnSp>
      </p:grpSp>
      <p:grpSp>
        <p:nvGrpSpPr>
          <p:cNvPr id="17" name="Group 23"/>
          <p:cNvGrpSpPr>
            <a:grpSpLocks/>
          </p:cNvGrpSpPr>
          <p:nvPr userDrawn="1">
            <p:custDataLst>
              <p:tags r:id="rId19"/>
            </p:custDataLst>
          </p:nvPr>
        </p:nvGrpSpPr>
        <p:grpSpPr bwMode="auto">
          <a:xfrm rot="5400000">
            <a:off x="-404813" y="1530350"/>
            <a:ext cx="163513" cy="207963"/>
            <a:chOff x="306035" y="-280498"/>
            <a:chExt cx="163140" cy="208455"/>
          </a:xfrm>
        </p:grpSpPr>
        <p:cxnSp>
          <p:nvCxnSpPr>
            <p:cNvPr id="18" name="Straight Connector 24"/>
            <p:cNvCxnSpPr>
              <a:cxnSpLocks noChangeShapeType="1"/>
            </p:cNvCxnSpPr>
            <p:nvPr/>
          </p:nvCxnSpPr>
          <p:spPr bwMode="auto">
            <a:xfrm>
              <a:off x="306035" y="-280498"/>
              <a:ext cx="0" cy="208455"/>
            </a:xfrm>
            <a:prstGeom prst="line">
              <a:avLst/>
            </a:prstGeom>
            <a:noFill/>
            <a:ln w="9525" algn="ctr">
              <a:solidFill>
                <a:srgbClr val="FFFFFF"/>
              </a:solidFill>
              <a:round/>
              <a:headEnd/>
              <a:tailEnd/>
            </a:ln>
            <a:extLst>
              <a:ext uri="{909E8E84-426E-40DD-AFC4-6F175D3DCCD1}">
                <a14:hiddenFill xmlns:a14="http://schemas.microsoft.com/office/drawing/2010/main">
                  <a:noFill/>
                </a14:hiddenFill>
              </a:ext>
            </a:extLst>
          </p:spPr>
        </p:cxnSp>
        <p:cxnSp>
          <p:nvCxnSpPr>
            <p:cNvPr id="19" name="Straight Arrow Connector 25"/>
            <p:cNvCxnSpPr>
              <a:cxnSpLocks noChangeShapeType="1"/>
            </p:cNvCxnSpPr>
            <p:nvPr/>
          </p:nvCxnSpPr>
          <p:spPr bwMode="auto">
            <a:xfrm>
              <a:off x="309108" y="-176271"/>
              <a:ext cx="160067" cy="0"/>
            </a:xfrm>
            <a:prstGeom prst="straightConnector1">
              <a:avLst/>
            </a:prstGeom>
            <a:noFill/>
            <a:ln w="9525" algn="ctr">
              <a:solidFill>
                <a:srgbClr val="FFFFFF"/>
              </a:solidFill>
              <a:round/>
              <a:headEnd/>
              <a:tailEnd type="triangle" w="sm" len="sm"/>
            </a:ln>
            <a:extLst>
              <a:ext uri="{909E8E84-426E-40DD-AFC4-6F175D3DCCD1}">
                <a14:hiddenFill xmlns:a14="http://schemas.microsoft.com/office/drawing/2010/main">
                  <a:noFill/>
                </a14:hiddenFill>
              </a:ext>
            </a:extLst>
          </p:spPr>
        </p:cxnSp>
      </p:grpSp>
      <p:grpSp>
        <p:nvGrpSpPr>
          <p:cNvPr id="20" name="Group 23"/>
          <p:cNvGrpSpPr>
            <a:grpSpLocks/>
          </p:cNvGrpSpPr>
          <p:nvPr userDrawn="1">
            <p:custDataLst>
              <p:tags r:id="rId20"/>
            </p:custDataLst>
          </p:nvPr>
        </p:nvGrpSpPr>
        <p:grpSpPr bwMode="auto">
          <a:xfrm rot="10800000" flipH="1">
            <a:off x="557213" y="-343958"/>
            <a:ext cx="163513" cy="207963"/>
            <a:chOff x="306035" y="-280498"/>
            <a:chExt cx="163140" cy="208455"/>
          </a:xfrm>
        </p:grpSpPr>
        <p:cxnSp>
          <p:nvCxnSpPr>
            <p:cNvPr id="21" name="Straight Connector 24"/>
            <p:cNvCxnSpPr>
              <a:cxnSpLocks noChangeShapeType="1"/>
            </p:cNvCxnSpPr>
            <p:nvPr/>
          </p:nvCxnSpPr>
          <p:spPr bwMode="auto">
            <a:xfrm>
              <a:off x="306035" y="-280498"/>
              <a:ext cx="0" cy="208455"/>
            </a:xfrm>
            <a:prstGeom prst="line">
              <a:avLst/>
            </a:prstGeom>
            <a:noFill/>
            <a:ln w="9525" algn="ctr">
              <a:solidFill>
                <a:srgbClr val="FFFFFF"/>
              </a:solidFill>
              <a:round/>
              <a:headEnd/>
              <a:tailEnd/>
            </a:ln>
            <a:extLst>
              <a:ext uri="{909E8E84-426E-40DD-AFC4-6F175D3DCCD1}">
                <a14:hiddenFill xmlns:a14="http://schemas.microsoft.com/office/drawing/2010/main">
                  <a:noFill/>
                </a14:hiddenFill>
              </a:ext>
            </a:extLst>
          </p:spPr>
        </p:cxnSp>
        <p:cxnSp>
          <p:nvCxnSpPr>
            <p:cNvPr id="22" name="Straight Arrow Connector 25"/>
            <p:cNvCxnSpPr>
              <a:cxnSpLocks noChangeShapeType="1"/>
            </p:cNvCxnSpPr>
            <p:nvPr/>
          </p:nvCxnSpPr>
          <p:spPr bwMode="auto">
            <a:xfrm>
              <a:off x="309108" y="-176271"/>
              <a:ext cx="160067" cy="0"/>
            </a:xfrm>
            <a:prstGeom prst="straightConnector1">
              <a:avLst/>
            </a:prstGeom>
            <a:noFill/>
            <a:ln w="9525" algn="ctr">
              <a:solidFill>
                <a:srgbClr val="FFFFFF"/>
              </a:solidFill>
              <a:round/>
              <a:headEnd/>
              <a:tailEnd type="triangle" w="sm" len="sm"/>
            </a:ln>
            <a:extLst>
              <a:ext uri="{909E8E84-426E-40DD-AFC4-6F175D3DCCD1}">
                <a14:hiddenFill xmlns:a14="http://schemas.microsoft.com/office/drawing/2010/main">
                  <a:noFill/>
                </a14:hiddenFill>
              </a:ext>
            </a:extLst>
          </p:spPr>
        </p:cxnSp>
      </p:grpSp>
      <p:grpSp>
        <p:nvGrpSpPr>
          <p:cNvPr id="23" name="Group 23"/>
          <p:cNvGrpSpPr>
            <a:grpSpLocks/>
          </p:cNvGrpSpPr>
          <p:nvPr userDrawn="1">
            <p:custDataLst>
              <p:tags r:id="rId21"/>
            </p:custDataLst>
          </p:nvPr>
        </p:nvGrpSpPr>
        <p:grpSpPr bwMode="auto">
          <a:xfrm rot="10800000">
            <a:off x="8512175" y="-343958"/>
            <a:ext cx="163513" cy="207963"/>
            <a:chOff x="306035" y="-280498"/>
            <a:chExt cx="163140" cy="208455"/>
          </a:xfrm>
        </p:grpSpPr>
        <p:cxnSp>
          <p:nvCxnSpPr>
            <p:cNvPr id="24" name="Straight Connector 24"/>
            <p:cNvCxnSpPr>
              <a:cxnSpLocks noChangeShapeType="1"/>
            </p:cNvCxnSpPr>
            <p:nvPr/>
          </p:nvCxnSpPr>
          <p:spPr bwMode="auto">
            <a:xfrm>
              <a:off x="306035" y="-280498"/>
              <a:ext cx="0" cy="208455"/>
            </a:xfrm>
            <a:prstGeom prst="line">
              <a:avLst/>
            </a:prstGeom>
            <a:noFill/>
            <a:ln w="9525" algn="ctr">
              <a:solidFill>
                <a:srgbClr val="FFFFFF"/>
              </a:solidFill>
              <a:round/>
              <a:headEnd/>
              <a:tailEnd/>
            </a:ln>
            <a:extLst>
              <a:ext uri="{909E8E84-426E-40DD-AFC4-6F175D3DCCD1}">
                <a14:hiddenFill xmlns:a14="http://schemas.microsoft.com/office/drawing/2010/main">
                  <a:noFill/>
                </a14:hiddenFill>
              </a:ext>
            </a:extLst>
          </p:spPr>
        </p:cxnSp>
        <p:cxnSp>
          <p:nvCxnSpPr>
            <p:cNvPr id="25" name="Straight Arrow Connector 25"/>
            <p:cNvCxnSpPr>
              <a:cxnSpLocks noChangeShapeType="1"/>
            </p:cNvCxnSpPr>
            <p:nvPr/>
          </p:nvCxnSpPr>
          <p:spPr bwMode="auto">
            <a:xfrm>
              <a:off x="309108" y="-176271"/>
              <a:ext cx="160067" cy="0"/>
            </a:xfrm>
            <a:prstGeom prst="straightConnector1">
              <a:avLst/>
            </a:prstGeom>
            <a:noFill/>
            <a:ln w="9525" algn="ctr">
              <a:solidFill>
                <a:srgbClr val="FFFFFF"/>
              </a:solidFill>
              <a:round/>
              <a:headEnd/>
              <a:tailEnd type="triangle" w="sm" len="sm"/>
            </a:ln>
            <a:extLst>
              <a:ext uri="{909E8E84-426E-40DD-AFC4-6F175D3DCCD1}">
                <a14:hiddenFill xmlns:a14="http://schemas.microsoft.com/office/drawing/2010/main">
                  <a:noFill/>
                </a14:hiddenFill>
              </a:ext>
            </a:extLst>
          </p:spPr>
        </p:cxnSp>
      </p:grpSp>
      <p:grpSp>
        <p:nvGrpSpPr>
          <p:cNvPr id="26" name="Group 23"/>
          <p:cNvGrpSpPr>
            <a:grpSpLocks/>
          </p:cNvGrpSpPr>
          <p:nvPr userDrawn="1">
            <p:custDataLst>
              <p:tags r:id="rId22"/>
            </p:custDataLst>
          </p:nvPr>
        </p:nvGrpSpPr>
        <p:grpSpPr bwMode="auto">
          <a:xfrm rot="5400000">
            <a:off x="-404813" y="1377950"/>
            <a:ext cx="163513" cy="207963"/>
            <a:chOff x="306035" y="-280498"/>
            <a:chExt cx="163140" cy="208455"/>
          </a:xfrm>
        </p:grpSpPr>
        <p:cxnSp>
          <p:nvCxnSpPr>
            <p:cNvPr id="27" name="Straight Connector 24"/>
            <p:cNvCxnSpPr>
              <a:cxnSpLocks noChangeShapeType="1"/>
            </p:cNvCxnSpPr>
            <p:nvPr/>
          </p:nvCxnSpPr>
          <p:spPr bwMode="auto">
            <a:xfrm>
              <a:off x="306035" y="-280498"/>
              <a:ext cx="0" cy="208455"/>
            </a:xfrm>
            <a:prstGeom prst="line">
              <a:avLst/>
            </a:prstGeom>
            <a:noFill/>
            <a:ln w="9525" algn="ctr">
              <a:solidFill>
                <a:srgbClr val="FFFFFF"/>
              </a:solidFill>
              <a:round/>
              <a:headEnd/>
              <a:tailEnd/>
            </a:ln>
            <a:extLst>
              <a:ext uri="{909E8E84-426E-40DD-AFC4-6F175D3DCCD1}">
                <a14:hiddenFill xmlns:a14="http://schemas.microsoft.com/office/drawing/2010/main">
                  <a:noFill/>
                </a14:hiddenFill>
              </a:ext>
            </a:extLst>
          </p:spPr>
        </p:cxnSp>
        <p:cxnSp>
          <p:nvCxnSpPr>
            <p:cNvPr id="28" name="Straight Arrow Connector 25"/>
            <p:cNvCxnSpPr>
              <a:cxnSpLocks noChangeShapeType="1"/>
            </p:cNvCxnSpPr>
            <p:nvPr/>
          </p:nvCxnSpPr>
          <p:spPr bwMode="auto">
            <a:xfrm>
              <a:off x="309108" y="-176271"/>
              <a:ext cx="160067" cy="0"/>
            </a:xfrm>
            <a:prstGeom prst="straightConnector1">
              <a:avLst/>
            </a:prstGeom>
            <a:noFill/>
            <a:ln w="9525" algn="ctr">
              <a:solidFill>
                <a:srgbClr val="FFFFFF"/>
              </a:solidFill>
              <a:round/>
              <a:headEnd/>
              <a:tailEnd type="triangle" w="sm" len="sm"/>
            </a:ln>
            <a:extLst>
              <a:ext uri="{909E8E84-426E-40DD-AFC4-6F175D3DCCD1}">
                <a14:hiddenFill xmlns:a14="http://schemas.microsoft.com/office/drawing/2010/main">
                  <a:noFill/>
                </a14:hiddenFill>
              </a:ext>
            </a:extLst>
          </p:spPr>
        </p:cxnSp>
      </p:grpSp>
      <p:grpSp>
        <p:nvGrpSpPr>
          <p:cNvPr id="29" name="Group 23"/>
          <p:cNvGrpSpPr>
            <a:grpSpLocks/>
          </p:cNvGrpSpPr>
          <p:nvPr userDrawn="1">
            <p:custDataLst>
              <p:tags r:id="rId23"/>
            </p:custDataLst>
          </p:nvPr>
        </p:nvGrpSpPr>
        <p:grpSpPr bwMode="auto">
          <a:xfrm rot="10800000" flipH="1">
            <a:off x="1120775" y="-343958"/>
            <a:ext cx="163513" cy="207963"/>
            <a:chOff x="306035" y="-280498"/>
            <a:chExt cx="163140" cy="208455"/>
          </a:xfrm>
        </p:grpSpPr>
        <p:cxnSp>
          <p:nvCxnSpPr>
            <p:cNvPr id="30" name="Straight Connector 24"/>
            <p:cNvCxnSpPr>
              <a:cxnSpLocks noChangeShapeType="1"/>
            </p:cNvCxnSpPr>
            <p:nvPr/>
          </p:nvCxnSpPr>
          <p:spPr bwMode="auto">
            <a:xfrm>
              <a:off x="306035" y="-280498"/>
              <a:ext cx="0" cy="208455"/>
            </a:xfrm>
            <a:prstGeom prst="line">
              <a:avLst/>
            </a:prstGeom>
            <a:noFill/>
            <a:ln w="9525" algn="ctr">
              <a:solidFill>
                <a:srgbClr val="FFFFFF"/>
              </a:solidFill>
              <a:round/>
              <a:headEnd/>
              <a:tailEnd/>
            </a:ln>
            <a:extLst>
              <a:ext uri="{909E8E84-426E-40DD-AFC4-6F175D3DCCD1}">
                <a14:hiddenFill xmlns:a14="http://schemas.microsoft.com/office/drawing/2010/main">
                  <a:noFill/>
                </a14:hiddenFill>
              </a:ext>
            </a:extLst>
          </p:spPr>
        </p:cxnSp>
        <p:cxnSp>
          <p:nvCxnSpPr>
            <p:cNvPr id="31" name="Straight Arrow Connector 25"/>
            <p:cNvCxnSpPr>
              <a:cxnSpLocks noChangeShapeType="1"/>
            </p:cNvCxnSpPr>
            <p:nvPr/>
          </p:nvCxnSpPr>
          <p:spPr bwMode="auto">
            <a:xfrm>
              <a:off x="309108" y="-176271"/>
              <a:ext cx="160067" cy="0"/>
            </a:xfrm>
            <a:prstGeom prst="straightConnector1">
              <a:avLst/>
            </a:prstGeom>
            <a:noFill/>
            <a:ln w="9525" algn="ctr">
              <a:solidFill>
                <a:srgbClr val="FFFFFF"/>
              </a:solidFill>
              <a:round/>
              <a:headEnd/>
              <a:tailEnd type="triangle" w="sm" len="sm"/>
            </a:ln>
            <a:extLst>
              <a:ext uri="{909E8E84-426E-40DD-AFC4-6F175D3DCCD1}">
                <a14:hiddenFill xmlns:a14="http://schemas.microsoft.com/office/drawing/2010/main">
                  <a:noFill/>
                </a14:hiddenFill>
              </a:ext>
            </a:extLst>
          </p:spPr>
        </p:cxnSp>
      </p:grpSp>
      <p:grpSp>
        <p:nvGrpSpPr>
          <p:cNvPr id="32" name="Group 23"/>
          <p:cNvGrpSpPr>
            <a:grpSpLocks/>
          </p:cNvGrpSpPr>
          <p:nvPr userDrawn="1">
            <p:custDataLst>
              <p:tags r:id="rId24"/>
            </p:custDataLst>
          </p:nvPr>
        </p:nvGrpSpPr>
        <p:grpSpPr bwMode="auto">
          <a:xfrm rot="10800000" flipH="1">
            <a:off x="1292755" y="-343958"/>
            <a:ext cx="163513" cy="207963"/>
            <a:chOff x="306035" y="-280498"/>
            <a:chExt cx="163140" cy="208455"/>
          </a:xfrm>
        </p:grpSpPr>
        <p:cxnSp>
          <p:nvCxnSpPr>
            <p:cNvPr id="33" name="Straight Connector 24"/>
            <p:cNvCxnSpPr>
              <a:cxnSpLocks noChangeShapeType="1"/>
            </p:cNvCxnSpPr>
            <p:nvPr/>
          </p:nvCxnSpPr>
          <p:spPr bwMode="auto">
            <a:xfrm>
              <a:off x="306035" y="-280498"/>
              <a:ext cx="0" cy="208455"/>
            </a:xfrm>
            <a:prstGeom prst="line">
              <a:avLst/>
            </a:prstGeom>
            <a:noFill/>
            <a:ln w="9525" algn="ctr">
              <a:solidFill>
                <a:srgbClr val="FFFFFF"/>
              </a:solidFill>
              <a:round/>
              <a:headEnd/>
              <a:tailEnd/>
            </a:ln>
            <a:extLst>
              <a:ext uri="{909E8E84-426E-40DD-AFC4-6F175D3DCCD1}">
                <a14:hiddenFill xmlns:a14="http://schemas.microsoft.com/office/drawing/2010/main">
                  <a:noFill/>
                </a14:hiddenFill>
              </a:ext>
            </a:extLst>
          </p:spPr>
        </p:cxnSp>
        <p:cxnSp>
          <p:nvCxnSpPr>
            <p:cNvPr id="34" name="Straight Arrow Connector 25"/>
            <p:cNvCxnSpPr>
              <a:cxnSpLocks noChangeShapeType="1"/>
            </p:cNvCxnSpPr>
            <p:nvPr/>
          </p:nvCxnSpPr>
          <p:spPr bwMode="auto">
            <a:xfrm>
              <a:off x="309108" y="-176271"/>
              <a:ext cx="160067" cy="0"/>
            </a:xfrm>
            <a:prstGeom prst="straightConnector1">
              <a:avLst/>
            </a:prstGeom>
            <a:noFill/>
            <a:ln w="9525" algn="ctr">
              <a:solidFill>
                <a:srgbClr val="FFFFFF"/>
              </a:solidFill>
              <a:round/>
              <a:headEnd/>
              <a:tailEnd type="triangle" w="sm" len="sm"/>
            </a:ln>
            <a:extLst>
              <a:ext uri="{909E8E84-426E-40DD-AFC4-6F175D3DCCD1}">
                <a14:hiddenFill xmlns:a14="http://schemas.microsoft.com/office/drawing/2010/main">
                  <a:noFill/>
                </a14:hiddenFill>
              </a:ext>
            </a:extLst>
          </p:spPr>
        </p:cxnSp>
      </p:grpSp>
      <p:grpSp>
        <p:nvGrpSpPr>
          <p:cNvPr id="35" name="Group 23"/>
          <p:cNvGrpSpPr>
            <a:grpSpLocks/>
          </p:cNvGrpSpPr>
          <p:nvPr userDrawn="1">
            <p:custDataLst>
              <p:tags r:id="rId25"/>
            </p:custDataLst>
          </p:nvPr>
        </p:nvGrpSpPr>
        <p:grpSpPr bwMode="auto">
          <a:xfrm rot="5400000">
            <a:off x="-404813" y="1141413"/>
            <a:ext cx="163513" cy="207963"/>
            <a:chOff x="306035" y="-280498"/>
            <a:chExt cx="163140" cy="208455"/>
          </a:xfrm>
        </p:grpSpPr>
        <p:cxnSp>
          <p:nvCxnSpPr>
            <p:cNvPr id="36" name="Straight Connector 24"/>
            <p:cNvCxnSpPr>
              <a:cxnSpLocks noChangeShapeType="1"/>
            </p:cNvCxnSpPr>
            <p:nvPr/>
          </p:nvCxnSpPr>
          <p:spPr bwMode="auto">
            <a:xfrm>
              <a:off x="306035" y="-280498"/>
              <a:ext cx="0" cy="208455"/>
            </a:xfrm>
            <a:prstGeom prst="line">
              <a:avLst/>
            </a:prstGeom>
            <a:noFill/>
            <a:ln w="9525" algn="ctr">
              <a:solidFill>
                <a:srgbClr val="FFFFFF"/>
              </a:solidFill>
              <a:round/>
              <a:headEnd/>
              <a:tailEnd/>
            </a:ln>
            <a:extLst>
              <a:ext uri="{909E8E84-426E-40DD-AFC4-6F175D3DCCD1}">
                <a14:hiddenFill xmlns:a14="http://schemas.microsoft.com/office/drawing/2010/main">
                  <a:noFill/>
                </a14:hiddenFill>
              </a:ext>
            </a:extLst>
          </p:spPr>
        </p:cxnSp>
        <p:cxnSp>
          <p:nvCxnSpPr>
            <p:cNvPr id="37" name="Straight Arrow Connector 25"/>
            <p:cNvCxnSpPr>
              <a:cxnSpLocks noChangeShapeType="1"/>
            </p:cNvCxnSpPr>
            <p:nvPr/>
          </p:nvCxnSpPr>
          <p:spPr bwMode="auto">
            <a:xfrm>
              <a:off x="309108" y="-176271"/>
              <a:ext cx="160067" cy="0"/>
            </a:xfrm>
            <a:prstGeom prst="straightConnector1">
              <a:avLst/>
            </a:prstGeom>
            <a:noFill/>
            <a:ln w="9525" algn="ctr">
              <a:solidFill>
                <a:srgbClr val="FFFFFF"/>
              </a:solidFill>
              <a:round/>
              <a:headEnd/>
              <a:tailEnd type="triangle" w="sm" len="sm"/>
            </a:ln>
            <a:extLst>
              <a:ext uri="{909E8E84-426E-40DD-AFC4-6F175D3DCCD1}">
                <a14:hiddenFill xmlns:a14="http://schemas.microsoft.com/office/drawing/2010/main">
                  <a:noFill/>
                </a14:hiddenFill>
              </a:ext>
            </a:extLst>
          </p:spPr>
        </p:cxnSp>
      </p:grpSp>
      <p:grpSp>
        <p:nvGrpSpPr>
          <p:cNvPr id="38" name="Group 23"/>
          <p:cNvGrpSpPr>
            <a:grpSpLocks/>
          </p:cNvGrpSpPr>
          <p:nvPr userDrawn="1">
            <p:custDataLst>
              <p:tags r:id="rId26"/>
            </p:custDataLst>
          </p:nvPr>
        </p:nvGrpSpPr>
        <p:grpSpPr bwMode="auto">
          <a:xfrm rot="16200000" flipV="1">
            <a:off x="-396346" y="3770312"/>
            <a:ext cx="163513" cy="207963"/>
            <a:chOff x="306035" y="-280498"/>
            <a:chExt cx="163140" cy="208455"/>
          </a:xfrm>
        </p:grpSpPr>
        <p:cxnSp>
          <p:nvCxnSpPr>
            <p:cNvPr id="39" name="Straight Connector 24"/>
            <p:cNvCxnSpPr>
              <a:cxnSpLocks noChangeShapeType="1"/>
            </p:cNvCxnSpPr>
            <p:nvPr/>
          </p:nvCxnSpPr>
          <p:spPr bwMode="auto">
            <a:xfrm>
              <a:off x="306035" y="-280498"/>
              <a:ext cx="0" cy="208455"/>
            </a:xfrm>
            <a:prstGeom prst="line">
              <a:avLst/>
            </a:prstGeom>
            <a:noFill/>
            <a:ln w="9525" algn="ctr">
              <a:solidFill>
                <a:srgbClr val="FFFFFF"/>
              </a:solidFill>
              <a:round/>
              <a:headEnd/>
              <a:tailEnd/>
            </a:ln>
            <a:extLst>
              <a:ext uri="{909E8E84-426E-40DD-AFC4-6F175D3DCCD1}">
                <a14:hiddenFill xmlns:a14="http://schemas.microsoft.com/office/drawing/2010/main">
                  <a:noFill/>
                </a14:hiddenFill>
              </a:ext>
            </a:extLst>
          </p:spPr>
        </p:cxnSp>
        <p:cxnSp>
          <p:nvCxnSpPr>
            <p:cNvPr id="40" name="Straight Arrow Connector 25"/>
            <p:cNvCxnSpPr>
              <a:cxnSpLocks noChangeShapeType="1"/>
            </p:cNvCxnSpPr>
            <p:nvPr/>
          </p:nvCxnSpPr>
          <p:spPr bwMode="auto">
            <a:xfrm>
              <a:off x="309108" y="-176271"/>
              <a:ext cx="160067" cy="0"/>
            </a:xfrm>
            <a:prstGeom prst="straightConnector1">
              <a:avLst/>
            </a:prstGeom>
            <a:noFill/>
            <a:ln w="9525" algn="ctr">
              <a:solidFill>
                <a:srgbClr val="FFFFFF"/>
              </a:solidFill>
              <a:round/>
              <a:headEnd/>
              <a:tailEnd type="triangle" w="sm" len="sm"/>
            </a:ln>
            <a:extLst>
              <a:ext uri="{909E8E84-426E-40DD-AFC4-6F175D3DCCD1}">
                <a14:hiddenFill xmlns:a14="http://schemas.microsoft.com/office/drawing/2010/main">
                  <a:noFill/>
                </a14:hiddenFill>
              </a:ext>
            </a:extLst>
          </p:spPr>
        </p:cxnSp>
      </p:grpSp>
      <p:grpSp>
        <p:nvGrpSpPr>
          <p:cNvPr id="41" name="Group 23"/>
          <p:cNvGrpSpPr>
            <a:grpSpLocks/>
          </p:cNvGrpSpPr>
          <p:nvPr userDrawn="1">
            <p:custDataLst>
              <p:tags r:id="rId27"/>
            </p:custDataLst>
          </p:nvPr>
        </p:nvGrpSpPr>
        <p:grpSpPr bwMode="auto">
          <a:xfrm rot="16200000" flipV="1">
            <a:off x="-396346" y="3549650"/>
            <a:ext cx="163513" cy="207963"/>
            <a:chOff x="306035" y="-280498"/>
            <a:chExt cx="163140" cy="208455"/>
          </a:xfrm>
        </p:grpSpPr>
        <p:cxnSp>
          <p:nvCxnSpPr>
            <p:cNvPr id="42" name="Straight Connector 24"/>
            <p:cNvCxnSpPr>
              <a:cxnSpLocks noChangeShapeType="1"/>
            </p:cNvCxnSpPr>
            <p:nvPr/>
          </p:nvCxnSpPr>
          <p:spPr bwMode="auto">
            <a:xfrm>
              <a:off x="306035" y="-280498"/>
              <a:ext cx="0" cy="208455"/>
            </a:xfrm>
            <a:prstGeom prst="line">
              <a:avLst/>
            </a:prstGeom>
            <a:noFill/>
            <a:ln w="9525" algn="ctr">
              <a:solidFill>
                <a:srgbClr val="FFFFFF"/>
              </a:solidFill>
              <a:round/>
              <a:headEnd/>
              <a:tailEnd/>
            </a:ln>
            <a:extLst>
              <a:ext uri="{909E8E84-426E-40DD-AFC4-6F175D3DCCD1}">
                <a14:hiddenFill xmlns:a14="http://schemas.microsoft.com/office/drawing/2010/main">
                  <a:noFill/>
                </a14:hiddenFill>
              </a:ext>
            </a:extLst>
          </p:spPr>
        </p:cxnSp>
        <p:cxnSp>
          <p:nvCxnSpPr>
            <p:cNvPr id="43" name="Straight Arrow Connector 25"/>
            <p:cNvCxnSpPr>
              <a:cxnSpLocks noChangeShapeType="1"/>
            </p:cNvCxnSpPr>
            <p:nvPr/>
          </p:nvCxnSpPr>
          <p:spPr bwMode="auto">
            <a:xfrm>
              <a:off x="309108" y="-176271"/>
              <a:ext cx="160067" cy="0"/>
            </a:xfrm>
            <a:prstGeom prst="straightConnector1">
              <a:avLst/>
            </a:prstGeom>
            <a:noFill/>
            <a:ln w="9525" algn="ctr">
              <a:solidFill>
                <a:srgbClr val="FFFFFF"/>
              </a:solidFill>
              <a:round/>
              <a:headEnd/>
              <a:tailEnd type="triangle" w="sm" len="sm"/>
            </a:ln>
            <a:extLst>
              <a:ext uri="{909E8E84-426E-40DD-AFC4-6F175D3DCCD1}">
                <a14:hiddenFill xmlns:a14="http://schemas.microsoft.com/office/drawing/2010/main">
                  <a:noFill/>
                </a14:hiddenFill>
              </a:ext>
            </a:extLst>
          </p:spPr>
        </p:cxnSp>
      </p:grpSp>
      <p:grpSp>
        <p:nvGrpSpPr>
          <p:cNvPr id="44" name="Group 23"/>
          <p:cNvGrpSpPr>
            <a:grpSpLocks/>
          </p:cNvGrpSpPr>
          <p:nvPr userDrawn="1">
            <p:custDataLst>
              <p:tags r:id="rId28"/>
            </p:custDataLst>
          </p:nvPr>
        </p:nvGrpSpPr>
        <p:grpSpPr bwMode="auto">
          <a:xfrm rot="16200000" flipV="1">
            <a:off x="-396346" y="3346450"/>
            <a:ext cx="163513" cy="207963"/>
            <a:chOff x="306035" y="-280498"/>
            <a:chExt cx="163140" cy="208455"/>
          </a:xfrm>
        </p:grpSpPr>
        <p:cxnSp>
          <p:nvCxnSpPr>
            <p:cNvPr id="45" name="Straight Connector 24"/>
            <p:cNvCxnSpPr>
              <a:cxnSpLocks noChangeShapeType="1"/>
            </p:cNvCxnSpPr>
            <p:nvPr/>
          </p:nvCxnSpPr>
          <p:spPr bwMode="auto">
            <a:xfrm>
              <a:off x="306035" y="-280498"/>
              <a:ext cx="0" cy="208455"/>
            </a:xfrm>
            <a:prstGeom prst="line">
              <a:avLst/>
            </a:prstGeom>
            <a:noFill/>
            <a:ln w="9525" algn="ctr">
              <a:solidFill>
                <a:srgbClr val="FFFFFF"/>
              </a:solidFill>
              <a:round/>
              <a:headEnd/>
              <a:tailEnd/>
            </a:ln>
            <a:extLst>
              <a:ext uri="{909E8E84-426E-40DD-AFC4-6F175D3DCCD1}">
                <a14:hiddenFill xmlns:a14="http://schemas.microsoft.com/office/drawing/2010/main">
                  <a:noFill/>
                </a14:hiddenFill>
              </a:ext>
            </a:extLst>
          </p:spPr>
        </p:cxnSp>
        <p:cxnSp>
          <p:nvCxnSpPr>
            <p:cNvPr id="46" name="Straight Arrow Connector 25"/>
            <p:cNvCxnSpPr>
              <a:cxnSpLocks noChangeShapeType="1"/>
            </p:cNvCxnSpPr>
            <p:nvPr/>
          </p:nvCxnSpPr>
          <p:spPr bwMode="auto">
            <a:xfrm>
              <a:off x="309108" y="-176271"/>
              <a:ext cx="160067" cy="0"/>
            </a:xfrm>
            <a:prstGeom prst="straightConnector1">
              <a:avLst/>
            </a:prstGeom>
            <a:noFill/>
            <a:ln w="9525" algn="ctr">
              <a:solidFill>
                <a:srgbClr val="FFFFFF"/>
              </a:solidFill>
              <a:round/>
              <a:headEnd/>
              <a:tailEnd type="triangle" w="sm" len="sm"/>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4146347336"/>
      </p:ext>
    </p:extLst>
  </p:cSld>
  <p:clrMap bg1="lt1" tx1="dk1" bg2="lt2" tx2="dk2" accent1="accent1" accent2="accent2" accent3="accent3" accent4="accent4" accent5="accent5" accent6="accent6" hlink="hlink" folHlink="folHlink"/>
  <p:sldLayoutIdLst>
    <p:sldLayoutId id="2147487446" r:id="rId1"/>
    <p:sldLayoutId id="2147487447" r:id="rId2"/>
    <p:sldLayoutId id="2147487448" r:id="rId3"/>
    <p:sldLayoutId id="2147487449" r:id="rId4"/>
    <p:sldLayoutId id="2147487450" r:id="rId5"/>
    <p:sldLayoutId id="2147487451" r:id="rId6"/>
    <p:sldLayoutId id="2147487452" r:id="rId7"/>
    <p:sldLayoutId id="2147487453" r:id="rId8"/>
    <p:sldLayoutId id="2147487454" r:id="rId9"/>
    <p:sldLayoutId id="2147487455" r:id="rId10"/>
    <p:sldLayoutId id="2147487456" r:id="rId11"/>
    <p:sldLayoutId id="2147487457" r:id="rId12"/>
    <p:sldLayoutId id="2147487458" r:id="rId13"/>
    <p:sldLayoutId id="2147487459" r:id="rId14"/>
  </p:sldLayoutIdLst>
  <p:timing>
    <p:tnLst>
      <p:par>
        <p:cTn id="1" dur="indefinite" restart="never" nodeType="tmRoot"/>
      </p:par>
    </p:tnLst>
  </p:timing>
  <p:hf sldNum="0" hdr="0" ftr="0" dt="0"/>
  <p:txStyles>
    <p:titleStyle>
      <a:lvl1pPr algn="l" defTabSz="685800" rtl="0" eaLnBrk="1" latinLnBrk="0" hangingPunct="1">
        <a:lnSpc>
          <a:spcPct val="90000"/>
        </a:lnSpc>
        <a:spcBef>
          <a:spcPct val="0"/>
        </a:spcBef>
        <a:buNone/>
        <a:defRPr sz="3300" kern="1200">
          <a:solidFill>
            <a:schemeClr val="tx1"/>
          </a:solidFill>
          <a:latin typeface="Arial" charset="0"/>
          <a:ea typeface="Arial" charset="0"/>
          <a:cs typeface="Arial" charset="0"/>
        </a:defRPr>
      </a:lvl1pPr>
    </p:titleStyle>
    <p:bodyStyle>
      <a:lvl1pPr marL="171450" indent="-171450" algn="l" defTabSz="685800" rtl="0" eaLnBrk="1" latinLnBrk="0" hangingPunct="1">
        <a:lnSpc>
          <a:spcPct val="90000"/>
        </a:lnSpc>
        <a:spcBef>
          <a:spcPts val="750"/>
        </a:spcBef>
        <a:buClr>
          <a:srgbClr val="C00000"/>
        </a:buClr>
        <a:buFont typeface="Arial"/>
        <a:buChar char="•"/>
        <a:defRPr sz="1800" kern="1200">
          <a:solidFill>
            <a:schemeClr val="tx1"/>
          </a:solidFill>
          <a:latin typeface="Arial" charset="0"/>
          <a:ea typeface="Arial" charset="0"/>
          <a:cs typeface="Arial" charset="0"/>
        </a:defRPr>
      </a:lvl1pPr>
      <a:lvl2pPr marL="514350" indent="-171450" algn="l" defTabSz="685800" rtl="0" eaLnBrk="1" latinLnBrk="0" hangingPunct="1">
        <a:lnSpc>
          <a:spcPct val="90000"/>
        </a:lnSpc>
        <a:spcBef>
          <a:spcPts val="375"/>
        </a:spcBef>
        <a:buClr>
          <a:srgbClr val="C00000"/>
        </a:buClr>
        <a:buFont typeface="Arial"/>
        <a:buChar char="•"/>
        <a:defRPr sz="1350" kern="1200">
          <a:solidFill>
            <a:schemeClr val="tx1"/>
          </a:solidFill>
          <a:latin typeface="Arial" charset="0"/>
          <a:ea typeface="Arial" charset="0"/>
          <a:cs typeface="Arial" charset="0"/>
        </a:defRPr>
      </a:lvl2pPr>
      <a:lvl3pPr marL="857250" indent="-171450" algn="l" defTabSz="685800" rtl="0" eaLnBrk="1" latinLnBrk="0" hangingPunct="1">
        <a:lnSpc>
          <a:spcPct val="90000"/>
        </a:lnSpc>
        <a:spcBef>
          <a:spcPts val="375"/>
        </a:spcBef>
        <a:buClr>
          <a:srgbClr val="C00000"/>
        </a:buClr>
        <a:buFont typeface="Arial"/>
        <a:buChar char="•"/>
        <a:defRPr sz="1050" kern="1200">
          <a:solidFill>
            <a:schemeClr val="tx1"/>
          </a:solidFill>
          <a:latin typeface="Arial" charset="0"/>
          <a:ea typeface="Arial" charset="0"/>
          <a:cs typeface="Arial" charset="0"/>
        </a:defRPr>
      </a:lvl3pPr>
      <a:lvl4pPr marL="1200150" indent="-171450" algn="l" defTabSz="685800" rtl="0" eaLnBrk="1" latinLnBrk="0" hangingPunct="1">
        <a:lnSpc>
          <a:spcPct val="90000"/>
        </a:lnSpc>
        <a:spcBef>
          <a:spcPts val="375"/>
        </a:spcBef>
        <a:buClr>
          <a:srgbClr val="C00000"/>
        </a:buClr>
        <a:buFont typeface="Arial"/>
        <a:buChar char="•"/>
        <a:defRPr sz="750" kern="1200">
          <a:solidFill>
            <a:schemeClr val="tx1"/>
          </a:solidFill>
          <a:latin typeface="Arial" charset="0"/>
          <a:ea typeface="Arial" charset="0"/>
          <a:cs typeface="Arial" charset="0"/>
        </a:defRPr>
      </a:lvl4pPr>
      <a:lvl5pPr marL="1543050" indent="-171450" algn="l" defTabSz="685800" rtl="0" eaLnBrk="1" latinLnBrk="0" hangingPunct="1">
        <a:lnSpc>
          <a:spcPct val="90000"/>
        </a:lnSpc>
        <a:spcBef>
          <a:spcPts val="375"/>
        </a:spcBef>
        <a:buClr>
          <a:srgbClr val="C00000"/>
        </a:buClr>
        <a:buFont typeface="Arial"/>
        <a:buChar char="•"/>
        <a:defRPr sz="750" kern="1200">
          <a:solidFill>
            <a:schemeClr val="tx1"/>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750" b="1">
                <a:solidFill>
                  <a:schemeClr val="accent1"/>
                </a:solidFill>
                <a:latin typeface="Arial" charset="0"/>
                <a:ea typeface="Arial" charset="0"/>
                <a:cs typeface="Arial" charset="0"/>
              </a:defRPr>
            </a:lvl1pPr>
          </a:lstStyle>
          <a:p>
            <a:fld id="{02A14796-7B4D-C441-A347-E820B06DDB34}" type="datetime1">
              <a:rPr lang="da-DK" smtClean="0">
                <a:solidFill>
                  <a:srgbClr val="B51C12"/>
                </a:solidFill>
              </a:rPr>
              <a:pPr/>
              <a:t>15-02-2017</a:t>
            </a:fld>
            <a:endParaRPr lang="en-GB" altLang="en-US" dirty="0">
              <a:solidFill>
                <a:srgbClr val="B51C12"/>
              </a:solidFill>
            </a:endParaRPr>
          </a:p>
        </p:txBody>
      </p:sp>
      <p:sp>
        <p:nvSpPr>
          <p:cNvPr id="5" name="Footer Placeholder 4"/>
          <p:cNvSpPr>
            <a:spLocks noGrp="1"/>
          </p:cNvSpPr>
          <p:nvPr>
            <p:ph type="ftr" sz="quarter" idx="3"/>
          </p:nvPr>
        </p:nvSpPr>
        <p:spPr>
          <a:xfrm>
            <a:off x="5429250" y="4767263"/>
            <a:ext cx="3086100" cy="273844"/>
          </a:xfrm>
          <a:prstGeom prst="rect">
            <a:avLst/>
          </a:prstGeom>
        </p:spPr>
        <p:txBody>
          <a:bodyPr vert="horz" lIns="91440" tIns="45720" rIns="91440" bIns="45720" rtlCol="0" anchor="ctr"/>
          <a:lstStyle>
            <a:lvl1pPr algn="ctr">
              <a:defRPr sz="900">
                <a:solidFill>
                  <a:schemeClr val="bg1"/>
                </a:solidFill>
                <a:latin typeface="Arial" charset="0"/>
                <a:ea typeface="Arial" charset="0"/>
                <a:cs typeface="Arial" charset="0"/>
              </a:defRPr>
            </a:lvl1pPr>
          </a:lstStyle>
          <a:p>
            <a:endParaRPr lang="en-US">
              <a:solidFill>
                <a:srgbClr val="FFFFFF"/>
              </a:solidFill>
            </a:endParaRPr>
          </a:p>
        </p:txBody>
      </p:sp>
      <p:sp>
        <p:nvSpPr>
          <p:cNvPr id="6" name="Slide Number Placeholder 5"/>
          <p:cNvSpPr>
            <a:spLocks noGrp="1"/>
          </p:cNvSpPr>
          <p:nvPr>
            <p:ph type="sldNum" sz="quarter" idx="4"/>
          </p:nvPr>
        </p:nvSpPr>
        <p:spPr>
          <a:xfrm>
            <a:off x="2777023" y="4767263"/>
            <a:ext cx="2057400" cy="273844"/>
          </a:xfrm>
          <a:prstGeom prst="rect">
            <a:avLst/>
          </a:prstGeom>
        </p:spPr>
        <p:txBody>
          <a:bodyPr vert="horz" lIns="91440" tIns="45720" rIns="91440" bIns="45720" rtlCol="0" anchor="ctr"/>
          <a:lstStyle>
            <a:lvl1pPr algn="l">
              <a:defRPr sz="750" b="1">
                <a:solidFill>
                  <a:schemeClr val="tx1"/>
                </a:solidFill>
                <a:latin typeface="Arial" charset="0"/>
                <a:ea typeface="Arial" charset="0"/>
                <a:cs typeface="Arial" charset="0"/>
              </a:defRPr>
            </a:lvl1pPr>
          </a:lstStyle>
          <a:p>
            <a:fld id="{6DBC486D-4FAB-B746-8B02-8D7C842291C6}" type="slidenum">
              <a:rPr lang="en-US" smtClean="0">
                <a:solidFill>
                  <a:srgbClr val="000000"/>
                </a:solidFill>
              </a:rPr>
              <a:pPr/>
              <a:t>‹#›</a:t>
            </a:fld>
            <a:endParaRPr lang="en-US">
              <a:solidFill>
                <a:srgbClr val="000000"/>
              </a:solidFill>
            </a:endParaRPr>
          </a:p>
        </p:txBody>
      </p:sp>
      <p:pic>
        <p:nvPicPr>
          <p:cNvPr id="7" name="Picture 6"/>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7419091" y="4774853"/>
            <a:ext cx="1096259" cy="183162"/>
          </a:xfrm>
          <a:prstGeom prst="rect">
            <a:avLst/>
          </a:prstGeom>
        </p:spPr>
      </p:pic>
    </p:spTree>
    <p:extLst>
      <p:ext uri="{BB962C8B-B14F-4D97-AF65-F5344CB8AC3E}">
        <p14:creationId xmlns:p14="http://schemas.microsoft.com/office/powerpoint/2010/main" val="1320021724"/>
      </p:ext>
    </p:extLst>
  </p:cSld>
  <p:clrMap bg1="lt1" tx1="dk1" bg2="lt2" tx2="dk2" accent1="accent1" accent2="accent2" accent3="accent3" accent4="accent4" accent5="accent5" accent6="accent6" hlink="hlink" folHlink="folHlink"/>
  <p:sldLayoutIdLst>
    <p:sldLayoutId id="2147487552" r:id="rId1"/>
    <p:sldLayoutId id="2147487553" r:id="rId2"/>
    <p:sldLayoutId id="2147487554" r:id="rId3"/>
    <p:sldLayoutId id="2147487555" r:id="rId4"/>
    <p:sldLayoutId id="2147487556" r:id="rId5"/>
    <p:sldLayoutId id="2147487557" r:id="rId6"/>
    <p:sldLayoutId id="2147487558" r:id="rId7"/>
    <p:sldLayoutId id="2147487559" r:id="rId8"/>
    <p:sldLayoutId id="2147487560" r:id="rId9"/>
    <p:sldLayoutId id="2147487561" r:id="rId10"/>
    <p:sldLayoutId id="2147487562" r:id="rId11"/>
    <p:sldLayoutId id="2147487563" r:id="rId12"/>
    <p:sldLayoutId id="2147487564" r:id="rId13"/>
    <p:sldLayoutId id="2147487565" r:id="rId14"/>
    <p:sldLayoutId id="2147487566" r:id="rId15"/>
    <p:sldLayoutId id="2147487440" r:id="rId16"/>
    <p:sldLayoutId id="2147487442" r:id="rId17"/>
    <p:sldLayoutId id="2147487443" r:id="rId18"/>
    <p:sldLayoutId id="2147487444" r:id="rId19"/>
    <p:sldLayoutId id="2147487501" r:id="rId20"/>
    <p:sldLayoutId id="2147487480" r:id="rId21"/>
    <p:sldLayoutId id="2147487481" r:id="rId22"/>
    <p:sldLayoutId id="2147487482" r:id="rId23"/>
  </p:sldLayoutIdLst>
  <p:transition spd="slow">
    <p:fade/>
  </p:transition>
  <p:timing>
    <p:tnLst>
      <p:par>
        <p:cTn id="1" dur="indefinite" restart="never" nodeType="tmRoot"/>
      </p:par>
    </p:tnLst>
  </p:timing>
  <p:hf sldNum="0" hdr="0" ftr="0" dt="0"/>
  <p:txStyles>
    <p:titleStyle>
      <a:lvl1pPr algn="l" defTabSz="685800" rtl="0" eaLnBrk="1" latinLnBrk="0" hangingPunct="1">
        <a:lnSpc>
          <a:spcPct val="90000"/>
        </a:lnSpc>
        <a:spcBef>
          <a:spcPct val="0"/>
        </a:spcBef>
        <a:buNone/>
        <a:defRPr sz="3300" kern="1200">
          <a:solidFill>
            <a:schemeClr val="tx1"/>
          </a:solidFill>
          <a:latin typeface="Arial" charset="0"/>
          <a:ea typeface="Arial" charset="0"/>
          <a:cs typeface="Arial" charset="0"/>
        </a:defRPr>
      </a:lvl1pPr>
    </p:titleStyle>
    <p:bodyStyle>
      <a:lvl1pPr marL="171450" indent="-171450" algn="l" defTabSz="685800" rtl="0" eaLnBrk="1" latinLnBrk="0" hangingPunct="1">
        <a:lnSpc>
          <a:spcPct val="90000"/>
        </a:lnSpc>
        <a:spcBef>
          <a:spcPts val="750"/>
        </a:spcBef>
        <a:buClr>
          <a:srgbClr val="C00000"/>
        </a:buClr>
        <a:buFont typeface="Arial"/>
        <a:buChar char="•"/>
        <a:defRPr sz="1800" kern="1200">
          <a:solidFill>
            <a:schemeClr val="tx1"/>
          </a:solidFill>
          <a:latin typeface="Arial" charset="0"/>
          <a:ea typeface="Arial" charset="0"/>
          <a:cs typeface="Arial" charset="0"/>
        </a:defRPr>
      </a:lvl1pPr>
      <a:lvl2pPr marL="514350" indent="-171450" algn="l" defTabSz="685800" rtl="0" eaLnBrk="1" latinLnBrk="0" hangingPunct="1">
        <a:lnSpc>
          <a:spcPct val="90000"/>
        </a:lnSpc>
        <a:spcBef>
          <a:spcPts val="375"/>
        </a:spcBef>
        <a:buClr>
          <a:srgbClr val="C00000"/>
        </a:buClr>
        <a:buFont typeface="Arial"/>
        <a:buChar char="•"/>
        <a:defRPr sz="1350" kern="1200">
          <a:solidFill>
            <a:schemeClr val="tx1"/>
          </a:solidFill>
          <a:latin typeface="Arial" charset="0"/>
          <a:ea typeface="Arial" charset="0"/>
          <a:cs typeface="Arial" charset="0"/>
        </a:defRPr>
      </a:lvl2pPr>
      <a:lvl3pPr marL="857250" indent="-171450" algn="l" defTabSz="685800" rtl="0" eaLnBrk="1" latinLnBrk="0" hangingPunct="1">
        <a:lnSpc>
          <a:spcPct val="90000"/>
        </a:lnSpc>
        <a:spcBef>
          <a:spcPts val="375"/>
        </a:spcBef>
        <a:buClr>
          <a:srgbClr val="C00000"/>
        </a:buClr>
        <a:buFont typeface="Arial"/>
        <a:buChar char="•"/>
        <a:defRPr sz="1050" kern="1200">
          <a:solidFill>
            <a:schemeClr val="tx1"/>
          </a:solidFill>
          <a:latin typeface="Arial" charset="0"/>
          <a:ea typeface="Arial" charset="0"/>
          <a:cs typeface="Arial" charset="0"/>
        </a:defRPr>
      </a:lvl3pPr>
      <a:lvl4pPr marL="1200150" indent="-171450" algn="l" defTabSz="685800" rtl="0" eaLnBrk="1" latinLnBrk="0" hangingPunct="1">
        <a:lnSpc>
          <a:spcPct val="90000"/>
        </a:lnSpc>
        <a:spcBef>
          <a:spcPts val="375"/>
        </a:spcBef>
        <a:buClr>
          <a:srgbClr val="C00000"/>
        </a:buClr>
        <a:buFont typeface="Arial"/>
        <a:buChar char="•"/>
        <a:defRPr sz="750" kern="1200">
          <a:solidFill>
            <a:schemeClr val="tx1"/>
          </a:solidFill>
          <a:latin typeface="Arial" charset="0"/>
          <a:ea typeface="Arial" charset="0"/>
          <a:cs typeface="Arial" charset="0"/>
        </a:defRPr>
      </a:lvl4pPr>
      <a:lvl5pPr marL="1543050" indent="-171450" algn="l" defTabSz="685800" rtl="0" eaLnBrk="1" latinLnBrk="0" hangingPunct="1">
        <a:lnSpc>
          <a:spcPct val="90000"/>
        </a:lnSpc>
        <a:spcBef>
          <a:spcPts val="375"/>
        </a:spcBef>
        <a:buClr>
          <a:srgbClr val="C00000"/>
        </a:buClr>
        <a:buFont typeface="Arial"/>
        <a:buChar char="•"/>
        <a:defRPr sz="750" kern="1200">
          <a:solidFill>
            <a:schemeClr val="tx1"/>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2.xml"/><Relationship Id="rId1" Type="http://schemas.openxmlformats.org/officeDocument/2006/relationships/slideLayout" Target="../slideLayouts/slideLayout19.xml"/><Relationship Id="rId4" Type="http://schemas.openxmlformats.org/officeDocument/2006/relationships/chart" Target="../charts/chart3.xml"/></Relationships>
</file>

<file path=ppt/slides/_rels/slide1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2.png"/><Relationship Id="rId3" Type="http://schemas.openxmlformats.org/officeDocument/2006/relationships/image" Target="../media/image6.png"/><Relationship Id="rId7" Type="http://schemas.openxmlformats.org/officeDocument/2006/relationships/image" Target="../media/image8.png"/><Relationship Id="rId12" Type="http://schemas.microsoft.com/office/2007/relationships/hdphoto" Target="../media/hdphoto4.wdp"/><Relationship Id="rId2" Type="http://schemas.openxmlformats.org/officeDocument/2006/relationships/notesSlide" Target="../notesSlides/notesSlide3.xml"/><Relationship Id="rId1" Type="http://schemas.openxmlformats.org/officeDocument/2006/relationships/slideLayout" Target="../slideLayouts/slideLayout19.xml"/><Relationship Id="rId6" Type="http://schemas.microsoft.com/office/2007/relationships/hdphoto" Target="../media/hdphoto2.wdp"/><Relationship Id="rId11" Type="http://schemas.openxmlformats.org/officeDocument/2006/relationships/image" Target="../media/image11.png"/><Relationship Id="rId5" Type="http://schemas.openxmlformats.org/officeDocument/2006/relationships/image" Target="../media/image7.png"/><Relationship Id="rId10" Type="http://schemas.microsoft.com/office/2007/relationships/hdphoto" Target="../media/hdphoto3.wdp"/><Relationship Id="rId4" Type="http://schemas.microsoft.com/office/2007/relationships/hdphoto" Target="../media/hdphoto1.wdp"/><Relationship Id="rId9" Type="http://schemas.openxmlformats.org/officeDocument/2006/relationships/image" Target="../media/image10.png"/><Relationship Id="rId14" Type="http://schemas.microsoft.com/office/2007/relationships/hdphoto" Target="../media/hdphoto5.wdp"/></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Epidemiology and Burden</a:t>
            </a:r>
          </a:p>
        </p:txBody>
      </p:sp>
      <p:sp>
        <p:nvSpPr>
          <p:cNvPr id="3" name="Subtitle 2"/>
          <p:cNvSpPr>
            <a:spLocks noGrp="1"/>
          </p:cNvSpPr>
          <p:nvPr>
            <p:ph type="subTitle" idx="1"/>
          </p:nvPr>
        </p:nvSpPr>
        <p:spPr/>
        <p:txBody>
          <a:bodyPr/>
          <a:lstStyle/>
          <a:p>
            <a:r>
              <a:rPr lang="en-US" dirty="0" smtClean="0"/>
              <a:t>Schizophrenia</a:t>
            </a:r>
            <a:endParaRPr lang="en-US" dirty="0"/>
          </a:p>
        </p:txBody>
      </p:sp>
    </p:spTree>
    <p:extLst>
      <p:ext uri="{BB962C8B-B14F-4D97-AF65-F5344CB8AC3E}">
        <p14:creationId xmlns:p14="http://schemas.microsoft.com/office/powerpoint/2010/main" val="36131592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p:txBody>
          <a:bodyPr/>
          <a:lstStyle/>
          <a:p>
            <a:r>
              <a:rPr lang="en-US" dirty="0" smtClean="0"/>
              <a:t>Epidemiology of Schizophrenia in Europe</a:t>
            </a:r>
          </a:p>
        </p:txBody>
      </p:sp>
      <p:sp>
        <p:nvSpPr>
          <p:cNvPr id="11" name="Pladsholder til tekst 10"/>
          <p:cNvSpPr>
            <a:spLocks noGrp="1"/>
          </p:cNvSpPr>
          <p:nvPr>
            <p:ph idx="1"/>
          </p:nvPr>
        </p:nvSpPr>
        <p:spPr/>
        <p:txBody>
          <a:bodyPr>
            <a:normAutofit/>
          </a:bodyPr>
          <a:lstStyle/>
          <a:p>
            <a:pPr>
              <a:lnSpc>
                <a:spcPct val="100000"/>
              </a:lnSpc>
            </a:pPr>
            <a:r>
              <a:rPr lang="en-US" sz="1600" dirty="0" smtClean="0"/>
              <a:t>The point prevalence of schizophrenic disorders was pooled from 26 surveys in Europe</a:t>
            </a:r>
          </a:p>
          <a:p>
            <a:pPr lvl="1">
              <a:lnSpc>
                <a:spcPct val="100000"/>
              </a:lnSpc>
            </a:pPr>
            <a:r>
              <a:rPr lang="en-US" sz="1600" dirty="0" smtClean="0"/>
              <a:t>Germany: 0.23% to 1.0%</a:t>
            </a:r>
          </a:p>
          <a:p>
            <a:pPr lvl="1">
              <a:lnSpc>
                <a:spcPct val="100000"/>
              </a:lnSpc>
            </a:pPr>
            <a:r>
              <a:rPr lang="en-US" sz="1600" dirty="0" smtClean="0"/>
              <a:t>Sweden: 0.45% to 0.95%</a:t>
            </a:r>
          </a:p>
          <a:p>
            <a:pPr lvl="1">
              <a:lnSpc>
                <a:spcPct val="100000"/>
              </a:lnSpc>
            </a:pPr>
            <a:r>
              <a:rPr lang="en-US" sz="1600" dirty="0" smtClean="0"/>
              <a:t>Finland: 1.5%</a:t>
            </a:r>
          </a:p>
          <a:p>
            <a:pPr lvl="1">
              <a:lnSpc>
                <a:spcPct val="100000"/>
              </a:lnSpc>
            </a:pPr>
            <a:r>
              <a:rPr lang="en-US" sz="1600" dirty="0" smtClean="0"/>
              <a:t>Former USSR: 0.38% to 0.53%</a:t>
            </a:r>
          </a:p>
          <a:p>
            <a:pPr lvl="1">
              <a:lnSpc>
                <a:spcPct val="100000"/>
              </a:lnSpc>
            </a:pPr>
            <a:r>
              <a:rPr lang="en-US" sz="1600" dirty="0" smtClean="0"/>
              <a:t>Former Yugoslavia: 0.59%</a:t>
            </a:r>
          </a:p>
          <a:p>
            <a:pPr lvl="1">
              <a:lnSpc>
                <a:spcPct val="100000"/>
              </a:lnSpc>
            </a:pPr>
            <a:r>
              <a:rPr lang="en-US" sz="1600" dirty="0" smtClean="0"/>
              <a:t>Bulgaria: 0.28%</a:t>
            </a:r>
          </a:p>
          <a:p>
            <a:pPr lvl="1">
              <a:lnSpc>
                <a:spcPct val="100000"/>
              </a:lnSpc>
            </a:pPr>
            <a:r>
              <a:rPr lang="en-US" sz="1600" dirty="0" smtClean="0"/>
              <a:t>Denmark: 0.27%</a:t>
            </a:r>
          </a:p>
        </p:txBody>
      </p:sp>
      <p:sp>
        <p:nvSpPr>
          <p:cNvPr id="10" name="Pladsholder til tekst 9"/>
          <p:cNvSpPr>
            <a:spLocks noGrp="1"/>
          </p:cNvSpPr>
          <p:nvPr>
            <p:ph type="body" sz="quarter" idx="13"/>
          </p:nvPr>
        </p:nvSpPr>
        <p:spPr>
          <a:xfrm>
            <a:off x="628650" y="4678344"/>
            <a:ext cx="4205288" cy="273088"/>
          </a:xfrm>
        </p:spPr>
        <p:txBody>
          <a:bodyPr/>
          <a:lstStyle/>
          <a:p>
            <a:pPr marL="1588">
              <a:spcBef>
                <a:spcPts val="0"/>
              </a:spcBef>
            </a:pPr>
            <a:r>
              <a:rPr lang="en-US" dirty="0"/>
              <a:t>USSR=Union of Soviet Socialist Republics.</a:t>
            </a:r>
          </a:p>
          <a:p>
            <a:pPr marL="1588">
              <a:spcBef>
                <a:spcPts val="0"/>
              </a:spcBef>
            </a:pPr>
            <a:r>
              <a:rPr lang="en-US" dirty="0" err="1" smtClean="0"/>
              <a:t>Jablensky</a:t>
            </a:r>
            <a:r>
              <a:rPr lang="en-US" dirty="0" smtClean="0"/>
              <a:t> </a:t>
            </a:r>
            <a:r>
              <a:rPr lang="en-US" dirty="0"/>
              <a:t>A. </a:t>
            </a:r>
            <a:r>
              <a:rPr lang="en-US" i="1" dirty="0" err="1"/>
              <a:t>Schizophr</a:t>
            </a:r>
            <a:r>
              <a:rPr lang="en-US" i="1" dirty="0"/>
              <a:t> Bull</a:t>
            </a:r>
            <a:r>
              <a:rPr lang="en-US" dirty="0"/>
              <a:t>. 1986;12(1):52-73.</a:t>
            </a:r>
          </a:p>
        </p:txBody>
      </p:sp>
    </p:spTree>
    <p:extLst>
      <p:ext uri="{BB962C8B-B14F-4D97-AF65-F5344CB8AC3E}">
        <p14:creationId xmlns:p14="http://schemas.microsoft.com/office/powerpoint/2010/main" val="24807293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p:txBody>
          <a:bodyPr>
            <a:normAutofit/>
          </a:bodyPr>
          <a:lstStyle/>
          <a:p>
            <a:r>
              <a:rPr lang="en-US" dirty="0" smtClean="0"/>
              <a:t>Epidemiology of Schizophrenia in Canada</a:t>
            </a:r>
          </a:p>
        </p:txBody>
      </p:sp>
      <p:sp>
        <p:nvSpPr>
          <p:cNvPr id="11" name="Pladsholder til tekst 10"/>
          <p:cNvSpPr>
            <a:spLocks noGrp="1"/>
          </p:cNvSpPr>
          <p:nvPr>
            <p:ph idx="1"/>
          </p:nvPr>
        </p:nvSpPr>
        <p:spPr/>
        <p:txBody>
          <a:bodyPr/>
          <a:lstStyle/>
          <a:p>
            <a:r>
              <a:rPr lang="de-DE" dirty="0" smtClean="0"/>
              <a:t>Lifetime prevalence in </a:t>
            </a:r>
            <a:r>
              <a:rPr lang="en-US" dirty="0" smtClean="0"/>
              <a:t>Quebec ranged from 0.59% to 1.46% </a:t>
            </a:r>
            <a:br>
              <a:rPr lang="en-US" dirty="0" smtClean="0"/>
            </a:br>
            <a:r>
              <a:rPr lang="en-US" dirty="0" smtClean="0"/>
              <a:t>in 2006</a:t>
            </a:r>
            <a:r>
              <a:rPr lang="en-US" baseline="30000" dirty="0" smtClean="0"/>
              <a:t>1</a:t>
            </a:r>
          </a:p>
          <a:p>
            <a:r>
              <a:rPr lang="en-US" dirty="0" smtClean="0"/>
              <a:t>Annual prevalence in British Columbia ranged from 0.42% to 0.45% from 1996 to 1999</a:t>
            </a:r>
            <a:r>
              <a:rPr lang="en-US" baseline="30000" dirty="0" smtClean="0"/>
              <a:t>2</a:t>
            </a:r>
          </a:p>
          <a:p>
            <a:r>
              <a:rPr lang="en-US" dirty="0" smtClean="0"/>
              <a:t>Annual prevalence in Ontario was 0.25% in 1996 to 1997</a:t>
            </a:r>
            <a:r>
              <a:rPr lang="en-US" baseline="30000" dirty="0" smtClean="0"/>
              <a:t>3</a:t>
            </a:r>
          </a:p>
        </p:txBody>
      </p:sp>
      <p:sp>
        <p:nvSpPr>
          <p:cNvPr id="10" name="Pladsholder til tekst 9"/>
          <p:cNvSpPr>
            <a:spLocks noGrp="1"/>
          </p:cNvSpPr>
          <p:nvPr>
            <p:ph type="body" sz="quarter" idx="13"/>
          </p:nvPr>
        </p:nvSpPr>
        <p:spPr/>
        <p:txBody>
          <a:bodyPr/>
          <a:lstStyle/>
          <a:p>
            <a:pPr marL="93663" indent="-93663">
              <a:spcBef>
                <a:spcPts val="0"/>
              </a:spcBef>
            </a:pPr>
            <a:r>
              <a:rPr lang="en-US" baseline="30000" dirty="0">
                <a:latin typeface="Calibri"/>
                <a:cs typeface="Calibri"/>
              </a:rPr>
              <a:t>1</a:t>
            </a:r>
            <a:r>
              <a:rPr lang="en-US" dirty="0">
                <a:latin typeface="Calibri"/>
                <a:cs typeface="Calibri"/>
              </a:rPr>
              <a:t> 	</a:t>
            </a:r>
            <a:r>
              <a:rPr lang="en-US" dirty="0" err="1">
                <a:latin typeface="Calibri"/>
                <a:cs typeface="Calibri"/>
              </a:rPr>
              <a:t>Vanasse</a:t>
            </a:r>
            <a:r>
              <a:rPr lang="en-US" dirty="0">
                <a:latin typeface="Calibri"/>
                <a:cs typeface="Calibri"/>
              </a:rPr>
              <a:t> A et al. </a:t>
            </a:r>
            <a:r>
              <a:rPr lang="en-US" i="1" dirty="0" err="1">
                <a:latin typeface="Calibri"/>
                <a:cs typeface="Calibri"/>
              </a:rPr>
              <a:t>Soc</a:t>
            </a:r>
            <a:r>
              <a:rPr lang="en-US" i="1" dirty="0">
                <a:latin typeface="Calibri"/>
                <a:cs typeface="Calibri"/>
              </a:rPr>
              <a:t> Psychiatry </a:t>
            </a:r>
            <a:r>
              <a:rPr lang="en-US" i="1" dirty="0" err="1">
                <a:latin typeface="Calibri"/>
                <a:cs typeface="Calibri"/>
              </a:rPr>
              <a:t>Psychiatr</a:t>
            </a:r>
            <a:r>
              <a:rPr lang="en-US" i="1" dirty="0">
                <a:latin typeface="Calibri"/>
                <a:cs typeface="Calibri"/>
              </a:rPr>
              <a:t> </a:t>
            </a:r>
            <a:r>
              <a:rPr lang="en-US" i="1" dirty="0" err="1">
                <a:latin typeface="Calibri"/>
                <a:cs typeface="Calibri"/>
              </a:rPr>
              <a:t>Epidemiol</a:t>
            </a:r>
            <a:r>
              <a:rPr lang="en-US" dirty="0">
                <a:latin typeface="Calibri"/>
                <a:cs typeface="Calibri"/>
              </a:rPr>
              <a:t>. 2012;47(4):533-543. </a:t>
            </a:r>
          </a:p>
          <a:p>
            <a:pPr marL="93663" indent="-93663">
              <a:spcBef>
                <a:spcPts val="0"/>
              </a:spcBef>
            </a:pPr>
            <a:r>
              <a:rPr lang="en-US" baseline="30000" dirty="0">
                <a:latin typeface="Calibri"/>
                <a:cs typeface="Calibri"/>
              </a:rPr>
              <a:t>2</a:t>
            </a:r>
            <a:r>
              <a:rPr lang="en-US" dirty="0">
                <a:latin typeface="Calibri"/>
                <a:cs typeface="Calibri"/>
              </a:rPr>
              <a:t> 	</a:t>
            </a:r>
            <a:r>
              <a:rPr lang="en-US" dirty="0" err="1">
                <a:latin typeface="Calibri"/>
                <a:cs typeface="Calibri"/>
              </a:rPr>
              <a:t>Goldner</a:t>
            </a:r>
            <a:r>
              <a:rPr lang="en-US" dirty="0">
                <a:latin typeface="Calibri"/>
                <a:cs typeface="Calibri"/>
              </a:rPr>
              <a:t> EM et al. </a:t>
            </a:r>
            <a:r>
              <a:rPr lang="en-US" i="1" dirty="0" err="1">
                <a:latin typeface="Calibri"/>
                <a:cs typeface="Calibri"/>
              </a:rPr>
              <a:t>Psychiatr</a:t>
            </a:r>
            <a:r>
              <a:rPr lang="en-US" i="1" dirty="0">
                <a:latin typeface="Calibri"/>
                <a:cs typeface="Calibri"/>
              </a:rPr>
              <a:t> Serv</a:t>
            </a:r>
            <a:r>
              <a:rPr lang="en-US" dirty="0">
                <a:latin typeface="Calibri"/>
                <a:cs typeface="Calibri"/>
              </a:rPr>
              <a:t>. 2003;54(7):1017-1021. </a:t>
            </a:r>
          </a:p>
          <a:p>
            <a:pPr marL="93663" indent="-93663">
              <a:spcBef>
                <a:spcPts val="0"/>
              </a:spcBef>
            </a:pPr>
            <a:r>
              <a:rPr lang="en-US" baseline="30000" dirty="0">
                <a:latin typeface="Calibri"/>
                <a:cs typeface="Calibri"/>
              </a:rPr>
              <a:t>3</a:t>
            </a:r>
            <a:r>
              <a:rPr lang="en-US" dirty="0">
                <a:latin typeface="Calibri"/>
                <a:cs typeface="Calibri"/>
              </a:rPr>
              <a:t> 	</a:t>
            </a:r>
            <a:r>
              <a:rPr lang="en-US" dirty="0" err="1">
                <a:latin typeface="Calibri"/>
                <a:cs typeface="Calibri"/>
              </a:rPr>
              <a:t>Woogh</a:t>
            </a:r>
            <a:r>
              <a:rPr lang="en-US" dirty="0">
                <a:latin typeface="Calibri"/>
                <a:cs typeface="Calibri"/>
              </a:rPr>
              <a:t> C. </a:t>
            </a:r>
            <a:r>
              <a:rPr lang="en-US" i="1" dirty="0">
                <a:latin typeface="Calibri"/>
                <a:cs typeface="Calibri"/>
              </a:rPr>
              <a:t>Can J Psychiatry</a:t>
            </a:r>
            <a:r>
              <a:rPr lang="en-US" dirty="0">
                <a:latin typeface="Calibri"/>
                <a:cs typeface="Calibri"/>
              </a:rPr>
              <a:t>. 2001;46(1):61-67.</a:t>
            </a:r>
          </a:p>
        </p:txBody>
      </p:sp>
    </p:spTree>
    <p:extLst>
      <p:ext uri="{BB962C8B-B14F-4D97-AF65-F5344CB8AC3E}">
        <p14:creationId xmlns:p14="http://schemas.microsoft.com/office/powerpoint/2010/main" val="2745056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3"/>
          <p:cNvSpPr>
            <a:spLocks noGrp="1"/>
          </p:cNvSpPr>
          <p:nvPr>
            <p:ph type="title"/>
          </p:nvPr>
        </p:nvSpPr>
        <p:spPr/>
        <p:txBody>
          <a:bodyPr/>
          <a:lstStyle/>
          <a:p>
            <a:r>
              <a:rPr lang="en-US" dirty="0" smtClean="0"/>
              <a:t>Economic Burden of Schizophrenia</a:t>
            </a:r>
          </a:p>
        </p:txBody>
      </p:sp>
    </p:spTree>
    <p:extLst>
      <p:ext uri="{BB962C8B-B14F-4D97-AF65-F5344CB8AC3E}">
        <p14:creationId xmlns:p14="http://schemas.microsoft.com/office/powerpoint/2010/main" val="3425184412"/>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smtClean="0"/>
              <a:t>The burden of schizophrenia</a:t>
            </a:r>
            <a:endParaRPr lang="en-US" sz="2800" dirty="0"/>
          </a:p>
        </p:txBody>
      </p:sp>
      <p:sp>
        <p:nvSpPr>
          <p:cNvPr id="3" name="Content Placeholder 2"/>
          <p:cNvSpPr>
            <a:spLocks noGrp="1"/>
          </p:cNvSpPr>
          <p:nvPr>
            <p:ph idx="1"/>
          </p:nvPr>
        </p:nvSpPr>
        <p:spPr/>
        <p:txBody>
          <a:bodyPr/>
          <a:lstStyle/>
          <a:p>
            <a:pPr>
              <a:lnSpc>
                <a:spcPct val="100000"/>
              </a:lnSpc>
              <a:spcBef>
                <a:spcPts val="500"/>
              </a:spcBef>
              <a:defRPr sz="1800">
                <a:solidFill>
                  <a:srgbClr val="000000"/>
                </a:solidFill>
              </a:defRPr>
            </a:pPr>
            <a:r>
              <a:rPr lang="en-US" dirty="0">
                <a:solidFill>
                  <a:schemeClr val="tx1"/>
                </a:solidFill>
              </a:rPr>
              <a:t>Schizophrenia is among the 20 leading causes of disability with a worldwide prevalence of about </a:t>
            </a:r>
            <a:r>
              <a:rPr lang="en-US" dirty="0" smtClean="0">
                <a:solidFill>
                  <a:schemeClr val="tx1"/>
                </a:solidFill>
              </a:rPr>
              <a:t>26 million</a:t>
            </a:r>
            <a:r>
              <a:rPr lang="en-GB" baseline="30000" dirty="0" smtClean="0">
                <a:solidFill>
                  <a:srgbClr val="000000"/>
                </a:solidFill>
              </a:rPr>
              <a:t>1</a:t>
            </a:r>
            <a:endParaRPr lang="en-US" dirty="0">
              <a:solidFill>
                <a:schemeClr val="tx1"/>
              </a:solidFill>
            </a:endParaRPr>
          </a:p>
          <a:p>
            <a:pPr>
              <a:lnSpc>
                <a:spcPct val="100000"/>
              </a:lnSpc>
              <a:spcBef>
                <a:spcPts val="500"/>
              </a:spcBef>
              <a:defRPr sz="1800">
                <a:solidFill>
                  <a:srgbClr val="000000"/>
                </a:solidFill>
              </a:defRPr>
            </a:pPr>
            <a:r>
              <a:rPr lang="en-US" dirty="0" smtClean="0">
                <a:solidFill>
                  <a:schemeClr val="tx1"/>
                </a:solidFill>
              </a:rPr>
              <a:t>The lifetime </a:t>
            </a:r>
            <a:r>
              <a:rPr lang="en-US" dirty="0">
                <a:solidFill>
                  <a:schemeClr val="tx1"/>
                </a:solidFill>
              </a:rPr>
              <a:t>prevalence of schizophrenia ranges from 0.3% to </a:t>
            </a:r>
            <a:r>
              <a:rPr lang="en-US" dirty="0" smtClean="0">
                <a:solidFill>
                  <a:schemeClr val="tx1"/>
                </a:solidFill>
              </a:rPr>
              <a:t>0.7%</a:t>
            </a:r>
            <a:r>
              <a:rPr lang="en-GB" baseline="30000" dirty="0" smtClean="0"/>
              <a:t>2</a:t>
            </a:r>
            <a:endParaRPr lang="en-GB" altLang="en-US" sz="1800" baseline="30000" dirty="0"/>
          </a:p>
          <a:p>
            <a:pPr marL="381477">
              <a:lnSpc>
                <a:spcPct val="100000"/>
              </a:lnSpc>
            </a:pPr>
            <a:r>
              <a:rPr lang="en-US" altLang="en-US" sz="1800" dirty="0" smtClean="0"/>
              <a:t>Incidence: 17-54 </a:t>
            </a:r>
            <a:r>
              <a:rPr lang="en-US" altLang="en-US" sz="1800" dirty="0"/>
              <a:t>per 100.000 per </a:t>
            </a:r>
            <a:r>
              <a:rPr lang="en-US" altLang="en-US" sz="1800" dirty="0" smtClean="0"/>
              <a:t>year</a:t>
            </a:r>
            <a:r>
              <a:rPr lang="en-GB" sz="1800" baseline="30000" dirty="0"/>
              <a:t> </a:t>
            </a:r>
            <a:r>
              <a:rPr lang="en-GB" sz="1800" baseline="30000" dirty="0" smtClean="0"/>
              <a:t>2</a:t>
            </a:r>
            <a:endParaRPr lang="en-US" baseline="30000" dirty="0">
              <a:solidFill>
                <a:schemeClr val="tx1"/>
              </a:solidFill>
            </a:endParaRPr>
          </a:p>
          <a:p>
            <a:pPr>
              <a:lnSpc>
                <a:spcPct val="100000"/>
              </a:lnSpc>
              <a:spcBef>
                <a:spcPts val="500"/>
              </a:spcBef>
              <a:defRPr sz="1800">
                <a:solidFill>
                  <a:srgbClr val="000000"/>
                </a:solidFill>
              </a:defRPr>
            </a:pPr>
            <a:r>
              <a:rPr lang="en-US" dirty="0">
                <a:solidFill>
                  <a:schemeClr val="tx1"/>
                </a:solidFill>
              </a:rPr>
              <a:t>Less than 50% of persons with </a:t>
            </a:r>
            <a:r>
              <a:rPr lang="en-US" dirty="0" smtClean="0">
                <a:solidFill>
                  <a:schemeClr val="tx1"/>
                </a:solidFill>
              </a:rPr>
              <a:t>schizophrenia </a:t>
            </a:r>
            <a:r>
              <a:rPr lang="en-US" dirty="0">
                <a:solidFill>
                  <a:schemeClr val="tx1"/>
                </a:solidFill>
              </a:rPr>
              <a:t>receive appropriate </a:t>
            </a:r>
            <a:r>
              <a:rPr lang="en-US" dirty="0" smtClean="0">
                <a:solidFill>
                  <a:schemeClr val="tx1"/>
                </a:solidFill>
              </a:rPr>
              <a:t>care</a:t>
            </a:r>
            <a:r>
              <a:rPr lang="en-GB" baseline="30000" dirty="0" smtClean="0">
                <a:solidFill>
                  <a:srgbClr val="000000"/>
                </a:solidFill>
              </a:rPr>
              <a:t>1</a:t>
            </a:r>
            <a:endParaRPr lang="en-GB" baseline="30000" dirty="0">
              <a:solidFill>
                <a:srgbClr val="000000"/>
              </a:solidFill>
            </a:endParaRPr>
          </a:p>
          <a:p>
            <a:pPr>
              <a:lnSpc>
                <a:spcPct val="100000"/>
              </a:lnSpc>
              <a:spcBef>
                <a:spcPts val="500"/>
              </a:spcBef>
              <a:defRPr sz="1800">
                <a:solidFill>
                  <a:srgbClr val="000000"/>
                </a:solidFill>
              </a:defRPr>
            </a:pPr>
            <a:r>
              <a:rPr lang="en-US" dirty="0" smtClean="0"/>
              <a:t>1/3 do not get an accurate diagnosis</a:t>
            </a:r>
            <a:r>
              <a:rPr lang="en-GB" baseline="30000" dirty="0" smtClean="0">
                <a:solidFill>
                  <a:srgbClr val="000000"/>
                </a:solidFill>
              </a:rPr>
              <a:t>1</a:t>
            </a:r>
            <a:endParaRPr lang="en-GB" baseline="30000" dirty="0">
              <a:solidFill>
                <a:srgbClr val="000000"/>
              </a:solidFill>
            </a:endParaRPr>
          </a:p>
        </p:txBody>
      </p:sp>
      <p:sp>
        <p:nvSpPr>
          <p:cNvPr id="4" name="Text Placeholder 3"/>
          <p:cNvSpPr>
            <a:spLocks noGrp="1"/>
          </p:cNvSpPr>
          <p:nvPr>
            <p:ph type="body" sz="quarter" idx="13"/>
          </p:nvPr>
        </p:nvSpPr>
        <p:spPr>
          <a:xfrm>
            <a:off x="628649" y="4387175"/>
            <a:ext cx="4791847" cy="564257"/>
          </a:xfrm>
        </p:spPr>
        <p:txBody>
          <a:bodyPr/>
          <a:lstStyle/>
          <a:p>
            <a:r>
              <a:rPr lang="en-US" dirty="0" smtClean="0"/>
              <a:t>1. The </a:t>
            </a:r>
            <a:r>
              <a:rPr lang="en-US" dirty="0"/>
              <a:t>global burden of disease: 2004 update. World Health Organization Web site.  </a:t>
            </a:r>
          </a:p>
          <a:p>
            <a:r>
              <a:rPr lang="en-US" dirty="0" smtClean="0"/>
              <a:t>2- American </a:t>
            </a:r>
            <a:r>
              <a:rPr lang="en-US" dirty="0"/>
              <a:t>Psychiatric Association. </a:t>
            </a:r>
            <a:r>
              <a:rPr lang="en-US" i="1" dirty="0"/>
              <a:t>Diagnostic and Statistical Manual of Mental Disorders. Fifth Edition</a:t>
            </a:r>
            <a:r>
              <a:rPr lang="en-US" dirty="0"/>
              <a:t>. </a:t>
            </a:r>
            <a:endParaRPr lang="en-US" dirty="0">
              <a:solidFill>
                <a:schemeClr val="dk1"/>
              </a:solidFill>
            </a:endParaRPr>
          </a:p>
          <a:p>
            <a:endParaRPr lang="en-US" dirty="0"/>
          </a:p>
        </p:txBody>
      </p:sp>
    </p:spTree>
    <p:extLst>
      <p:ext uri="{BB962C8B-B14F-4D97-AF65-F5344CB8AC3E}">
        <p14:creationId xmlns:p14="http://schemas.microsoft.com/office/powerpoint/2010/main" val="829735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8"/>
          <p:cNvSpPr>
            <a:spLocks noGrp="1" noChangeArrowheads="1"/>
          </p:cNvSpPr>
          <p:nvPr>
            <p:ph type="title"/>
          </p:nvPr>
        </p:nvSpPr>
        <p:spPr/>
        <p:txBody>
          <a:bodyPr>
            <a:normAutofit fontScale="90000"/>
          </a:bodyPr>
          <a:lstStyle/>
          <a:p>
            <a:r>
              <a:rPr lang="en-GB" sz="2800" dirty="0" smtClean="0"/>
              <a:t>Schizophrenia and Years Lived with Disease (YLD)</a:t>
            </a:r>
          </a:p>
        </p:txBody>
      </p:sp>
      <p:sp>
        <p:nvSpPr>
          <p:cNvPr id="4" name="Content Placeholder 3"/>
          <p:cNvSpPr>
            <a:spLocks noGrp="1"/>
          </p:cNvSpPr>
          <p:nvPr>
            <p:ph idx="1"/>
          </p:nvPr>
        </p:nvSpPr>
        <p:spPr>
          <a:xfrm>
            <a:off x="628649" y="3834500"/>
            <a:ext cx="5030745" cy="915398"/>
          </a:xfrm>
        </p:spPr>
        <p:txBody>
          <a:bodyPr>
            <a:normAutofit/>
          </a:bodyPr>
          <a:lstStyle/>
          <a:p>
            <a:r>
              <a:rPr lang="en-GB" sz="1200" dirty="0" smtClean="0"/>
              <a:t>Schizophrenia is a leading cause of YLDs in men and women</a:t>
            </a:r>
            <a:r>
              <a:rPr lang="en-GB" sz="1200" baseline="30000" dirty="0" smtClean="0"/>
              <a:t>1</a:t>
            </a:r>
            <a:r>
              <a:rPr lang="en-GB" sz="1200" dirty="0" smtClean="0"/>
              <a:t> </a:t>
            </a:r>
          </a:p>
          <a:p>
            <a:r>
              <a:rPr lang="en-GB" sz="1200" dirty="0" smtClean="0"/>
              <a:t>Schizophrenia has an impact on most aspects of a patient’s life</a:t>
            </a:r>
            <a:r>
              <a:rPr lang="en-GB" sz="1200" baseline="30000" dirty="0"/>
              <a:t>2</a:t>
            </a:r>
            <a:endParaRPr lang="en-GB" sz="1200" baseline="30000" dirty="0" smtClean="0"/>
          </a:p>
          <a:p>
            <a:endParaRPr lang="en-GB" sz="1200" dirty="0"/>
          </a:p>
        </p:txBody>
      </p:sp>
      <p:sp>
        <p:nvSpPr>
          <p:cNvPr id="2" name="Text Placeholder 1"/>
          <p:cNvSpPr>
            <a:spLocks noGrp="1"/>
          </p:cNvSpPr>
          <p:nvPr>
            <p:ph type="body" sz="quarter" idx="14"/>
          </p:nvPr>
        </p:nvSpPr>
        <p:spPr/>
        <p:txBody>
          <a:bodyPr/>
          <a:lstStyle/>
          <a:p>
            <a:r>
              <a:rPr lang="en-GB" dirty="0" smtClean="0"/>
              <a:t>1.  WHO, 2008; </a:t>
            </a:r>
          </a:p>
          <a:p>
            <a:r>
              <a:rPr lang="en-GB" dirty="0" smtClean="0"/>
              <a:t>2.. Lehman et al. APA 2010</a:t>
            </a:r>
            <a:endParaRPr lang="en-GB" dirty="0"/>
          </a:p>
        </p:txBody>
      </p:sp>
      <p:sp>
        <p:nvSpPr>
          <p:cNvPr id="14" name="Content Placeholder 3"/>
          <p:cNvSpPr txBox="1">
            <a:spLocks/>
          </p:cNvSpPr>
          <p:nvPr/>
        </p:nvSpPr>
        <p:spPr>
          <a:xfrm>
            <a:off x="4860936" y="789552"/>
            <a:ext cx="3887528" cy="3186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chemeClr val="accent1"/>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lr>
                <a:schemeClr val="accent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chemeClr val="accent1"/>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chemeClr val="accent1"/>
              </a:buClr>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lr>
                <a:schemeClr val="accent1"/>
              </a:buClr>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Clr>
                <a:srgbClr val="F39200"/>
              </a:buClr>
              <a:buFont typeface="Arial" panose="020B0604020202020204" pitchFamily="34" charset="0"/>
              <a:buNone/>
            </a:pPr>
            <a:r>
              <a:rPr lang="en-GB" sz="1800" dirty="0" smtClean="0">
                <a:solidFill>
                  <a:prstClr val="black"/>
                </a:solidFill>
              </a:rPr>
              <a:t/>
            </a:r>
            <a:br>
              <a:rPr lang="en-GB" sz="1800" dirty="0" smtClean="0">
                <a:solidFill>
                  <a:prstClr val="black"/>
                </a:solidFill>
              </a:rPr>
            </a:br>
            <a:endParaRPr lang="en-GB" sz="1800" dirty="0" smtClean="0">
              <a:solidFill>
                <a:srgbClr val="BA1620"/>
              </a:solidFill>
            </a:endParaRPr>
          </a:p>
          <a:p>
            <a:pPr>
              <a:buClr>
                <a:srgbClr val="F39200"/>
              </a:buClr>
            </a:pPr>
            <a:endParaRPr lang="en-GB" sz="1800" dirty="0" smtClean="0">
              <a:solidFill>
                <a:srgbClr val="BA1620"/>
              </a:solidFill>
            </a:endParaRPr>
          </a:p>
          <a:p>
            <a:pPr>
              <a:buClr>
                <a:srgbClr val="F39200"/>
              </a:buClr>
            </a:pPr>
            <a:endParaRPr lang="en-GB" sz="1800" dirty="0">
              <a:solidFill>
                <a:prstClr val="black"/>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1393048160"/>
              </p:ext>
            </p:extLst>
          </p:nvPr>
        </p:nvGraphicFramePr>
        <p:xfrm>
          <a:off x="628651" y="1338158"/>
          <a:ext cx="7886700" cy="2286000"/>
        </p:xfrm>
        <a:graphic>
          <a:graphicData uri="http://schemas.openxmlformats.org/drawingml/2006/table">
            <a:tbl>
              <a:tblPr firstRow="1" bandRow="1">
                <a:tableStyleId>{21E4AEA4-8DFA-4A89-87EB-49C32662AFE0}</a:tableStyleId>
              </a:tblPr>
              <a:tblGrid>
                <a:gridCol w="2957677"/>
                <a:gridCol w="985892"/>
                <a:gridCol w="2957349"/>
                <a:gridCol w="985782"/>
              </a:tblGrid>
              <a:tr h="182407">
                <a:tc gridSpan="2">
                  <a:txBody>
                    <a:bodyPr/>
                    <a:lstStyle/>
                    <a:p>
                      <a:r>
                        <a:rPr lang="en-GB" sz="800" dirty="0" smtClean="0">
                          <a:latin typeface="Arial" charset="0"/>
                          <a:ea typeface="Arial" charset="0"/>
                          <a:cs typeface="Arial" charset="0"/>
                        </a:rPr>
                        <a:t>Males</a:t>
                      </a:r>
                      <a:endParaRPr lang="en-GB" sz="800" dirty="0">
                        <a:latin typeface="Arial" charset="0"/>
                        <a:ea typeface="Arial" charset="0"/>
                        <a:cs typeface="Arial" charset="0"/>
                      </a:endParaRPr>
                    </a:p>
                  </a:txBody>
                  <a:tcPr marT="34290" marB="34290">
                    <a:lnL w="28575" cap="flat" cmpd="sng" algn="ctr">
                      <a:noFill/>
                      <a:prstDash val="solid"/>
                      <a:round/>
                      <a:headEnd type="none" w="med" len="med"/>
                      <a:tailEnd type="none" w="med" len="med"/>
                    </a:lnL>
                  </a:tcPr>
                </a:tc>
                <a:tc hMerge="1">
                  <a:txBody>
                    <a:bodyPr/>
                    <a:lstStyle/>
                    <a:p>
                      <a:endParaRPr lang="en-GB" sz="1400" dirty="0"/>
                    </a:p>
                  </a:txBody>
                  <a:tcPr/>
                </a:tc>
                <a:tc gridSpan="2">
                  <a:txBody>
                    <a:bodyPr/>
                    <a:lstStyle/>
                    <a:p>
                      <a:r>
                        <a:rPr lang="en-GB" sz="800" dirty="0" smtClean="0">
                          <a:latin typeface="Arial" charset="0"/>
                          <a:ea typeface="Arial" charset="0"/>
                          <a:cs typeface="Arial" charset="0"/>
                        </a:rPr>
                        <a:t>Females</a:t>
                      </a:r>
                      <a:endParaRPr lang="en-GB" sz="800" dirty="0">
                        <a:latin typeface="Arial" charset="0"/>
                        <a:ea typeface="Arial" charset="0"/>
                        <a:cs typeface="Arial" charset="0"/>
                      </a:endParaRPr>
                    </a:p>
                  </a:txBody>
                  <a:tcPr marT="34290" marB="34290">
                    <a:lnR w="28575" cap="flat" cmpd="sng" algn="ctr">
                      <a:noFill/>
                      <a:prstDash val="solid"/>
                      <a:round/>
                      <a:headEnd type="none" w="med" len="med"/>
                      <a:tailEnd type="none" w="med" len="med"/>
                    </a:lnR>
                  </a:tcPr>
                </a:tc>
                <a:tc hMerge="1">
                  <a:txBody>
                    <a:bodyPr/>
                    <a:lstStyle/>
                    <a:p>
                      <a:endParaRPr lang="en-GB" sz="1400" dirty="0"/>
                    </a:p>
                  </a:txBody>
                  <a:tcPr/>
                </a:tc>
              </a:tr>
              <a:tr h="182407">
                <a:tc>
                  <a:txBody>
                    <a:bodyPr/>
                    <a:lstStyle/>
                    <a:p>
                      <a:r>
                        <a:rPr lang="en-GB" sz="800" b="1" dirty="0" smtClean="0">
                          <a:latin typeface="Arial" charset="0"/>
                          <a:ea typeface="Arial" charset="0"/>
                          <a:cs typeface="Arial" charset="0"/>
                        </a:rPr>
                        <a:t>Disorder</a:t>
                      </a:r>
                      <a:endParaRPr lang="en-GB" sz="800" b="1" dirty="0">
                        <a:latin typeface="Arial" charset="0"/>
                        <a:ea typeface="Arial" charset="0"/>
                        <a:cs typeface="Arial" charset="0"/>
                      </a:endParaRPr>
                    </a:p>
                  </a:txBody>
                  <a:tcPr marT="34290" marB="34290">
                    <a:lnL w="28575" cap="flat" cmpd="sng" algn="ctr">
                      <a:noFill/>
                      <a:prstDash val="solid"/>
                      <a:round/>
                      <a:headEnd type="none" w="med" len="med"/>
                      <a:tailEnd type="none" w="med" len="med"/>
                    </a:lnL>
                  </a:tcPr>
                </a:tc>
                <a:tc>
                  <a:txBody>
                    <a:bodyPr/>
                    <a:lstStyle/>
                    <a:p>
                      <a:pPr algn="ctr"/>
                      <a:r>
                        <a:rPr lang="en-GB" sz="800" b="1" dirty="0" smtClean="0">
                          <a:latin typeface="Arial" charset="0"/>
                          <a:ea typeface="Arial" charset="0"/>
                          <a:cs typeface="Arial" charset="0"/>
                        </a:rPr>
                        <a:t>Rank</a:t>
                      </a:r>
                      <a:endParaRPr lang="en-GB" sz="800" b="1" dirty="0">
                        <a:latin typeface="Arial" charset="0"/>
                        <a:ea typeface="Arial" charset="0"/>
                        <a:cs typeface="Arial" charset="0"/>
                      </a:endParaRPr>
                    </a:p>
                  </a:txBody>
                  <a:tcPr marT="34290" marB="34290"/>
                </a:tc>
                <a:tc>
                  <a:txBody>
                    <a:bodyPr/>
                    <a:lstStyle/>
                    <a:p>
                      <a:r>
                        <a:rPr lang="en-GB" sz="800" b="1" dirty="0" smtClean="0">
                          <a:latin typeface="Arial" charset="0"/>
                          <a:ea typeface="Arial" charset="0"/>
                          <a:cs typeface="Arial" charset="0"/>
                        </a:rPr>
                        <a:t>Disorder</a:t>
                      </a:r>
                      <a:endParaRPr lang="en-GB" sz="800" b="1" dirty="0">
                        <a:latin typeface="Arial" charset="0"/>
                        <a:ea typeface="Arial" charset="0"/>
                        <a:cs typeface="Arial" charset="0"/>
                      </a:endParaRPr>
                    </a:p>
                  </a:txBody>
                  <a:tcPr marT="34290" marB="34290"/>
                </a:tc>
                <a:tc>
                  <a:txBody>
                    <a:bodyPr/>
                    <a:lstStyle/>
                    <a:p>
                      <a:r>
                        <a:rPr lang="en-GB" sz="800" b="1" dirty="0" smtClean="0">
                          <a:latin typeface="Arial" charset="0"/>
                          <a:ea typeface="Arial" charset="0"/>
                          <a:cs typeface="Arial" charset="0"/>
                        </a:rPr>
                        <a:t>Rank</a:t>
                      </a:r>
                      <a:endParaRPr lang="en-GB" sz="800" b="1" dirty="0">
                        <a:latin typeface="Arial" charset="0"/>
                        <a:ea typeface="Arial" charset="0"/>
                        <a:cs typeface="Arial" charset="0"/>
                      </a:endParaRPr>
                    </a:p>
                  </a:txBody>
                  <a:tcPr marT="34290" marB="34290">
                    <a:lnR w="28575" cap="flat" cmpd="sng" algn="ctr">
                      <a:noFill/>
                      <a:prstDash val="solid"/>
                      <a:round/>
                      <a:headEnd type="none" w="med" len="med"/>
                      <a:tailEnd type="none" w="med" len="med"/>
                    </a:lnR>
                  </a:tcPr>
                </a:tc>
              </a:tr>
              <a:tr h="182407">
                <a:tc>
                  <a:txBody>
                    <a:bodyPr/>
                    <a:lstStyle/>
                    <a:p>
                      <a:r>
                        <a:rPr lang="en-GB" sz="800" dirty="0" smtClean="0">
                          <a:latin typeface="Arial" charset="0"/>
                          <a:ea typeface="Arial" charset="0"/>
                          <a:cs typeface="Arial" charset="0"/>
                        </a:rPr>
                        <a:t>Unipolar</a:t>
                      </a:r>
                      <a:r>
                        <a:rPr lang="en-GB" sz="800" baseline="0" dirty="0" smtClean="0">
                          <a:latin typeface="Arial" charset="0"/>
                          <a:ea typeface="Arial" charset="0"/>
                          <a:cs typeface="Arial" charset="0"/>
                        </a:rPr>
                        <a:t> depressive disorders</a:t>
                      </a:r>
                      <a:endParaRPr lang="en-GB" sz="800" dirty="0">
                        <a:latin typeface="Arial" charset="0"/>
                        <a:ea typeface="Arial" charset="0"/>
                        <a:cs typeface="Arial" charset="0"/>
                      </a:endParaRPr>
                    </a:p>
                  </a:txBody>
                  <a:tcPr marT="34290" marB="34290">
                    <a:lnL w="28575" cap="flat" cmpd="sng" algn="ctr">
                      <a:noFill/>
                      <a:prstDash val="solid"/>
                      <a:round/>
                      <a:headEnd type="none" w="med" len="med"/>
                      <a:tailEnd type="none" w="med" len="med"/>
                    </a:lnL>
                  </a:tcPr>
                </a:tc>
                <a:tc>
                  <a:txBody>
                    <a:bodyPr/>
                    <a:lstStyle/>
                    <a:p>
                      <a:pPr algn="ctr"/>
                      <a:r>
                        <a:rPr lang="en-GB" sz="800" dirty="0" smtClean="0">
                          <a:latin typeface="Arial" charset="0"/>
                          <a:ea typeface="Arial" charset="0"/>
                          <a:cs typeface="Arial" charset="0"/>
                        </a:rPr>
                        <a:t>1</a:t>
                      </a:r>
                      <a:endParaRPr lang="en-GB" sz="800" dirty="0">
                        <a:latin typeface="Arial" charset="0"/>
                        <a:ea typeface="Arial" charset="0"/>
                        <a:cs typeface="Arial" charset="0"/>
                      </a:endParaRPr>
                    </a:p>
                  </a:txBody>
                  <a:tcPr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dirty="0" smtClean="0">
                          <a:latin typeface="Arial" charset="0"/>
                          <a:ea typeface="Arial" charset="0"/>
                          <a:cs typeface="Arial" charset="0"/>
                        </a:rPr>
                        <a:t>Unipolar</a:t>
                      </a:r>
                      <a:r>
                        <a:rPr lang="en-GB" sz="800" baseline="0" dirty="0" smtClean="0">
                          <a:latin typeface="Arial" charset="0"/>
                          <a:ea typeface="Arial" charset="0"/>
                          <a:cs typeface="Arial" charset="0"/>
                        </a:rPr>
                        <a:t> depressive disorders</a:t>
                      </a:r>
                      <a:endParaRPr lang="en-GB" sz="800" dirty="0" smtClean="0">
                        <a:latin typeface="Arial" charset="0"/>
                        <a:ea typeface="Arial" charset="0"/>
                        <a:cs typeface="Arial" charset="0"/>
                      </a:endParaRPr>
                    </a:p>
                  </a:txBody>
                  <a:tcPr marT="34290" marB="34290"/>
                </a:tc>
                <a:tc>
                  <a:txBody>
                    <a:bodyPr/>
                    <a:lstStyle/>
                    <a:p>
                      <a:pPr algn="ctr"/>
                      <a:r>
                        <a:rPr lang="en-GB" sz="800" dirty="0" smtClean="0">
                          <a:latin typeface="Arial" charset="0"/>
                          <a:ea typeface="Arial" charset="0"/>
                          <a:cs typeface="Arial" charset="0"/>
                        </a:rPr>
                        <a:t>1</a:t>
                      </a:r>
                      <a:endParaRPr lang="en-GB" sz="800" dirty="0">
                        <a:latin typeface="Arial" charset="0"/>
                        <a:ea typeface="Arial" charset="0"/>
                        <a:cs typeface="Arial" charset="0"/>
                      </a:endParaRPr>
                    </a:p>
                  </a:txBody>
                  <a:tcPr marT="34290" marB="34290">
                    <a:lnR w="28575" cap="flat" cmpd="sng" algn="ctr">
                      <a:noFill/>
                      <a:prstDash val="solid"/>
                      <a:round/>
                      <a:headEnd type="none" w="med" len="med"/>
                      <a:tailEnd type="none" w="med" len="med"/>
                    </a:lnR>
                  </a:tcPr>
                </a:tc>
              </a:tr>
              <a:tr h="182407">
                <a:tc>
                  <a:txBody>
                    <a:bodyPr/>
                    <a:lstStyle/>
                    <a:p>
                      <a:r>
                        <a:rPr lang="en-GB" sz="800" dirty="0" smtClean="0">
                          <a:latin typeface="Arial" charset="0"/>
                          <a:ea typeface="Arial" charset="0"/>
                          <a:cs typeface="Arial" charset="0"/>
                        </a:rPr>
                        <a:t>Alcohol use disorders</a:t>
                      </a:r>
                      <a:endParaRPr lang="en-GB" sz="800" dirty="0">
                        <a:latin typeface="Arial" charset="0"/>
                        <a:ea typeface="Arial" charset="0"/>
                        <a:cs typeface="Arial" charset="0"/>
                      </a:endParaRPr>
                    </a:p>
                  </a:txBody>
                  <a:tcPr marT="34290" marB="34290">
                    <a:lnL w="28575" cap="flat" cmpd="sng" algn="ctr">
                      <a:noFill/>
                      <a:prstDash val="solid"/>
                      <a:round/>
                      <a:headEnd type="none" w="med" len="med"/>
                      <a:tailEnd type="none" w="med" len="med"/>
                    </a:lnL>
                  </a:tcPr>
                </a:tc>
                <a:tc>
                  <a:txBody>
                    <a:bodyPr/>
                    <a:lstStyle/>
                    <a:p>
                      <a:pPr algn="ctr"/>
                      <a:r>
                        <a:rPr lang="en-GB" sz="800" dirty="0" smtClean="0">
                          <a:latin typeface="Arial" charset="0"/>
                          <a:ea typeface="Arial" charset="0"/>
                          <a:cs typeface="Arial" charset="0"/>
                        </a:rPr>
                        <a:t>2</a:t>
                      </a:r>
                      <a:endParaRPr lang="en-GB" sz="800" dirty="0">
                        <a:latin typeface="Arial" charset="0"/>
                        <a:ea typeface="Arial" charset="0"/>
                        <a:cs typeface="Arial" charset="0"/>
                      </a:endParaRPr>
                    </a:p>
                  </a:txBody>
                  <a:tcPr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dirty="0" smtClean="0">
                          <a:latin typeface="Arial" charset="0"/>
                          <a:ea typeface="Arial" charset="0"/>
                          <a:cs typeface="Arial" charset="0"/>
                        </a:rPr>
                        <a:t>Refractive errors</a:t>
                      </a:r>
                    </a:p>
                  </a:txBody>
                  <a:tcPr marT="34290" marB="34290"/>
                </a:tc>
                <a:tc>
                  <a:txBody>
                    <a:bodyPr/>
                    <a:lstStyle/>
                    <a:p>
                      <a:pPr algn="ctr"/>
                      <a:r>
                        <a:rPr lang="en-GB" sz="800" dirty="0" smtClean="0">
                          <a:latin typeface="Arial" charset="0"/>
                          <a:ea typeface="Arial" charset="0"/>
                          <a:cs typeface="Arial" charset="0"/>
                        </a:rPr>
                        <a:t>2</a:t>
                      </a:r>
                      <a:endParaRPr lang="en-GB" sz="800" dirty="0">
                        <a:latin typeface="Arial" charset="0"/>
                        <a:ea typeface="Arial" charset="0"/>
                        <a:cs typeface="Arial" charset="0"/>
                      </a:endParaRPr>
                    </a:p>
                  </a:txBody>
                  <a:tcPr marT="34290" marB="34290">
                    <a:lnR w="28575" cap="flat" cmpd="sng" algn="ctr">
                      <a:noFill/>
                      <a:prstDash val="solid"/>
                      <a:round/>
                      <a:headEnd type="none" w="med" len="med"/>
                      <a:tailEnd type="none" w="med" len="med"/>
                    </a:lnR>
                  </a:tcPr>
                </a:tc>
              </a:tr>
              <a:tr h="182407">
                <a:tc>
                  <a:txBody>
                    <a:bodyPr/>
                    <a:lstStyle/>
                    <a:p>
                      <a:r>
                        <a:rPr lang="en-GB" sz="800" dirty="0" smtClean="0">
                          <a:latin typeface="Arial" charset="0"/>
                          <a:ea typeface="Arial" charset="0"/>
                          <a:cs typeface="Arial" charset="0"/>
                        </a:rPr>
                        <a:t>Hearing</a:t>
                      </a:r>
                      <a:r>
                        <a:rPr lang="en-GB" sz="800" baseline="0" dirty="0" smtClean="0">
                          <a:latin typeface="Arial" charset="0"/>
                          <a:ea typeface="Arial" charset="0"/>
                          <a:cs typeface="Arial" charset="0"/>
                        </a:rPr>
                        <a:t> loss, adult onset</a:t>
                      </a:r>
                      <a:endParaRPr lang="en-GB" sz="800" dirty="0">
                        <a:latin typeface="Arial" charset="0"/>
                        <a:ea typeface="Arial" charset="0"/>
                        <a:cs typeface="Arial" charset="0"/>
                      </a:endParaRPr>
                    </a:p>
                  </a:txBody>
                  <a:tcPr marT="34290" marB="34290">
                    <a:lnL w="28575" cap="flat" cmpd="sng" algn="ctr">
                      <a:noFill/>
                      <a:prstDash val="solid"/>
                      <a:round/>
                      <a:headEnd type="none" w="med" len="med"/>
                      <a:tailEnd type="none" w="med" len="med"/>
                    </a:lnL>
                  </a:tcPr>
                </a:tc>
                <a:tc>
                  <a:txBody>
                    <a:bodyPr/>
                    <a:lstStyle/>
                    <a:p>
                      <a:pPr algn="ctr"/>
                      <a:r>
                        <a:rPr lang="en-GB" sz="800" dirty="0" smtClean="0">
                          <a:latin typeface="Arial" charset="0"/>
                          <a:ea typeface="Arial" charset="0"/>
                          <a:cs typeface="Arial" charset="0"/>
                        </a:rPr>
                        <a:t>3</a:t>
                      </a:r>
                      <a:endParaRPr lang="en-GB" sz="800" dirty="0">
                        <a:latin typeface="Arial" charset="0"/>
                        <a:ea typeface="Arial" charset="0"/>
                        <a:cs typeface="Arial" charset="0"/>
                      </a:endParaRPr>
                    </a:p>
                  </a:txBody>
                  <a:tcPr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dirty="0" smtClean="0">
                          <a:latin typeface="Arial" charset="0"/>
                          <a:ea typeface="Arial" charset="0"/>
                          <a:cs typeface="Arial" charset="0"/>
                        </a:rPr>
                        <a:t>Hearing</a:t>
                      </a:r>
                      <a:r>
                        <a:rPr lang="en-GB" sz="800" baseline="0" dirty="0" smtClean="0">
                          <a:latin typeface="Arial" charset="0"/>
                          <a:ea typeface="Arial" charset="0"/>
                          <a:cs typeface="Arial" charset="0"/>
                        </a:rPr>
                        <a:t> loss, adult onset</a:t>
                      </a:r>
                      <a:endParaRPr lang="en-GB" sz="800" dirty="0" smtClean="0">
                        <a:latin typeface="Arial" charset="0"/>
                        <a:ea typeface="Arial" charset="0"/>
                        <a:cs typeface="Arial" charset="0"/>
                      </a:endParaRPr>
                    </a:p>
                  </a:txBody>
                  <a:tcPr marT="34290" marB="34290"/>
                </a:tc>
                <a:tc>
                  <a:txBody>
                    <a:bodyPr/>
                    <a:lstStyle/>
                    <a:p>
                      <a:pPr algn="ctr"/>
                      <a:r>
                        <a:rPr lang="en-GB" sz="800" dirty="0" smtClean="0">
                          <a:latin typeface="Arial" charset="0"/>
                          <a:ea typeface="Arial" charset="0"/>
                          <a:cs typeface="Arial" charset="0"/>
                        </a:rPr>
                        <a:t>3</a:t>
                      </a:r>
                      <a:endParaRPr lang="en-GB" sz="800" dirty="0">
                        <a:latin typeface="Arial" charset="0"/>
                        <a:ea typeface="Arial" charset="0"/>
                        <a:cs typeface="Arial" charset="0"/>
                      </a:endParaRPr>
                    </a:p>
                  </a:txBody>
                  <a:tcPr marT="34290" marB="34290">
                    <a:lnR w="28575" cap="flat" cmpd="sng" algn="ctr">
                      <a:noFill/>
                      <a:prstDash val="solid"/>
                      <a:round/>
                      <a:headEnd type="none" w="med" len="med"/>
                      <a:tailEnd type="none" w="med" len="med"/>
                    </a:lnR>
                  </a:tcPr>
                </a:tc>
              </a:tr>
              <a:tr h="182407">
                <a:tc>
                  <a:txBody>
                    <a:bodyPr/>
                    <a:lstStyle/>
                    <a:p>
                      <a:r>
                        <a:rPr lang="en-GB" sz="800" dirty="0" smtClean="0">
                          <a:latin typeface="Arial" charset="0"/>
                          <a:ea typeface="Arial" charset="0"/>
                          <a:cs typeface="Arial" charset="0"/>
                        </a:rPr>
                        <a:t>Refractive errors</a:t>
                      </a:r>
                      <a:endParaRPr lang="en-GB" sz="800" dirty="0">
                        <a:latin typeface="Arial" charset="0"/>
                        <a:ea typeface="Arial" charset="0"/>
                        <a:cs typeface="Arial" charset="0"/>
                      </a:endParaRPr>
                    </a:p>
                  </a:txBody>
                  <a:tcPr marT="34290" marB="34290">
                    <a:lnL w="28575" cap="flat" cmpd="sng" algn="ctr">
                      <a:noFill/>
                      <a:prstDash val="solid"/>
                      <a:round/>
                      <a:headEnd type="none" w="med" len="med"/>
                      <a:tailEnd type="none" w="med" len="med"/>
                    </a:lnL>
                  </a:tcPr>
                </a:tc>
                <a:tc>
                  <a:txBody>
                    <a:bodyPr/>
                    <a:lstStyle/>
                    <a:p>
                      <a:pPr algn="ctr"/>
                      <a:r>
                        <a:rPr lang="en-GB" sz="800" dirty="0" smtClean="0">
                          <a:latin typeface="Arial" charset="0"/>
                          <a:ea typeface="Arial" charset="0"/>
                          <a:cs typeface="Arial" charset="0"/>
                        </a:rPr>
                        <a:t>4</a:t>
                      </a:r>
                      <a:endParaRPr lang="en-GB" sz="800" dirty="0">
                        <a:latin typeface="Arial" charset="0"/>
                        <a:ea typeface="Arial" charset="0"/>
                        <a:cs typeface="Arial" charset="0"/>
                      </a:endParaRPr>
                    </a:p>
                  </a:txBody>
                  <a:tcPr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dirty="0" smtClean="0">
                          <a:latin typeface="Arial" charset="0"/>
                          <a:ea typeface="Arial" charset="0"/>
                          <a:cs typeface="Arial" charset="0"/>
                        </a:rPr>
                        <a:t>Cataracts</a:t>
                      </a:r>
                    </a:p>
                  </a:txBody>
                  <a:tcPr marT="34290" marB="34290"/>
                </a:tc>
                <a:tc>
                  <a:txBody>
                    <a:bodyPr/>
                    <a:lstStyle/>
                    <a:p>
                      <a:pPr algn="ctr"/>
                      <a:r>
                        <a:rPr lang="en-GB" sz="800" dirty="0" smtClean="0">
                          <a:latin typeface="Arial" charset="0"/>
                          <a:ea typeface="Arial" charset="0"/>
                          <a:cs typeface="Arial" charset="0"/>
                        </a:rPr>
                        <a:t>4</a:t>
                      </a:r>
                      <a:endParaRPr lang="en-GB" sz="800" dirty="0">
                        <a:latin typeface="Arial" charset="0"/>
                        <a:ea typeface="Arial" charset="0"/>
                        <a:cs typeface="Arial" charset="0"/>
                      </a:endParaRPr>
                    </a:p>
                  </a:txBody>
                  <a:tcPr marT="34290" marB="34290">
                    <a:lnR w="28575" cap="flat" cmpd="sng" algn="ctr">
                      <a:noFill/>
                      <a:prstDash val="solid"/>
                      <a:round/>
                      <a:headEnd type="none" w="med" len="med"/>
                      <a:tailEnd type="none" w="med" len="med"/>
                    </a:lnR>
                  </a:tcPr>
                </a:tc>
              </a:tr>
              <a:tr h="182407">
                <a:tc>
                  <a:txBody>
                    <a:bodyPr/>
                    <a:lstStyle/>
                    <a:p>
                      <a:r>
                        <a:rPr lang="en-GB" sz="800" b="1" dirty="0" smtClean="0">
                          <a:solidFill>
                            <a:schemeClr val="bg1"/>
                          </a:solidFill>
                          <a:latin typeface="Arial" charset="0"/>
                          <a:ea typeface="Arial" charset="0"/>
                          <a:cs typeface="Arial" charset="0"/>
                        </a:rPr>
                        <a:t>Schizophrenia</a:t>
                      </a:r>
                      <a:endParaRPr lang="en-GB" sz="800" b="1" dirty="0">
                        <a:solidFill>
                          <a:schemeClr val="bg1"/>
                        </a:solidFill>
                        <a:latin typeface="Arial" charset="0"/>
                        <a:ea typeface="Arial" charset="0"/>
                        <a:cs typeface="Arial" charset="0"/>
                      </a:endParaRPr>
                    </a:p>
                  </a:txBody>
                  <a:tcPr marT="34290" marB="34290">
                    <a:lnL w="28575" cap="flat" cmpd="sng" algn="ctr">
                      <a:noFill/>
                      <a:prstDash val="solid"/>
                      <a:round/>
                      <a:headEnd type="none" w="med" len="med"/>
                      <a:tailEnd type="none" w="med" len="med"/>
                    </a:lnL>
                    <a:solidFill>
                      <a:schemeClr val="accent1"/>
                    </a:solidFill>
                  </a:tcPr>
                </a:tc>
                <a:tc>
                  <a:txBody>
                    <a:bodyPr/>
                    <a:lstStyle/>
                    <a:p>
                      <a:pPr algn="ctr"/>
                      <a:r>
                        <a:rPr lang="en-GB" sz="800" b="1" dirty="0" smtClean="0">
                          <a:solidFill>
                            <a:schemeClr val="bg1"/>
                          </a:solidFill>
                          <a:latin typeface="Arial" charset="0"/>
                          <a:ea typeface="Arial" charset="0"/>
                          <a:cs typeface="Arial" charset="0"/>
                        </a:rPr>
                        <a:t>5</a:t>
                      </a:r>
                      <a:endParaRPr lang="en-GB" sz="800" b="1" dirty="0">
                        <a:solidFill>
                          <a:schemeClr val="bg1"/>
                        </a:solidFill>
                        <a:latin typeface="Arial" charset="0"/>
                        <a:ea typeface="Arial" charset="0"/>
                        <a:cs typeface="Arial" charset="0"/>
                      </a:endParaRPr>
                    </a:p>
                  </a:txBody>
                  <a:tcPr marT="34290" marB="34290">
                    <a:solidFill>
                      <a:schemeClr val="accent1"/>
                    </a:solidFill>
                  </a:tcPr>
                </a:tc>
                <a:tc>
                  <a:txBody>
                    <a:bodyPr/>
                    <a:lstStyle/>
                    <a:p>
                      <a:r>
                        <a:rPr lang="en-GB" sz="800" dirty="0" smtClean="0">
                          <a:latin typeface="Arial" charset="0"/>
                          <a:ea typeface="Arial" charset="0"/>
                          <a:cs typeface="Arial" charset="0"/>
                        </a:rPr>
                        <a:t>Osteoarthritis</a:t>
                      </a:r>
                      <a:endParaRPr lang="en-GB" sz="800" dirty="0">
                        <a:latin typeface="Arial" charset="0"/>
                        <a:ea typeface="Arial" charset="0"/>
                        <a:cs typeface="Arial" charset="0"/>
                      </a:endParaRPr>
                    </a:p>
                  </a:txBody>
                  <a:tcPr marT="34290" marB="34290"/>
                </a:tc>
                <a:tc>
                  <a:txBody>
                    <a:bodyPr/>
                    <a:lstStyle/>
                    <a:p>
                      <a:pPr algn="ctr"/>
                      <a:r>
                        <a:rPr lang="en-GB" sz="800" dirty="0" smtClean="0">
                          <a:latin typeface="Arial" charset="0"/>
                          <a:ea typeface="Arial" charset="0"/>
                          <a:cs typeface="Arial" charset="0"/>
                        </a:rPr>
                        <a:t>5</a:t>
                      </a:r>
                      <a:endParaRPr lang="en-GB" sz="800" dirty="0">
                        <a:latin typeface="Arial" charset="0"/>
                        <a:ea typeface="Arial" charset="0"/>
                        <a:cs typeface="Arial" charset="0"/>
                      </a:endParaRPr>
                    </a:p>
                  </a:txBody>
                  <a:tcPr marT="34290" marB="34290">
                    <a:lnR w="28575" cap="flat" cmpd="sng" algn="ctr">
                      <a:noFill/>
                      <a:prstDash val="solid"/>
                      <a:round/>
                      <a:headEnd type="none" w="med" len="med"/>
                      <a:tailEnd type="none" w="med" len="med"/>
                    </a:lnR>
                  </a:tcPr>
                </a:tc>
              </a:tr>
              <a:tr h="182407">
                <a:tc>
                  <a:txBody>
                    <a:bodyPr/>
                    <a:lstStyle/>
                    <a:p>
                      <a:r>
                        <a:rPr lang="en-GB" sz="800" dirty="0" smtClean="0">
                          <a:latin typeface="Arial" charset="0"/>
                          <a:ea typeface="Arial" charset="0"/>
                          <a:cs typeface="Arial" charset="0"/>
                        </a:rPr>
                        <a:t>Cataracts</a:t>
                      </a:r>
                      <a:endParaRPr lang="en-GB" sz="800" dirty="0">
                        <a:latin typeface="Arial" charset="0"/>
                        <a:ea typeface="Arial" charset="0"/>
                        <a:cs typeface="Arial" charset="0"/>
                      </a:endParaRPr>
                    </a:p>
                  </a:txBody>
                  <a:tcPr marT="34290" marB="34290">
                    <a:lnL w="28575" cap="flat" cmpd="sng" algn="ctr">
                      <a:noFill/>
                      <a:prstDash val="solid"/>
                      <a:round/>
                      <a:headEnd type="none" w="med" len="med"/>
                      <a:tailEnd type="none" w="med" len="med"/>
                    </a:lnL>
                  </a:tcPr>
                </a:tc>
                <a:tc>
                  <a:txBody>
                    <a:bodyPr/>
                    <a:lstStyle/>
                    <a:p>
                      <a:pPr algn="ctr"/>
                      <a:r>
                        <a:rPr lang="en-GB" sz="800" dirty="0" smtClean="0">
                          <a:latin typeface="Arial" charset="0"/>
                          <a:ea typeface="Arial" charset="0"/>
                          <a:cs typeface="Arial" charset="0"/>
                        </a:rPr>
                        <a:t>6</a:t>
                      </a:r>
                      <a:endParaRPr lang="en-GB" sz="800" dirty="0">
                        <a:latin typeface="Arial" charset="0"/>
                        <a:ea typeface="Arial" charset="0"/>
                        <a:cs typeface="Arial" charset="0"/>
                      </a:endParaRPr>
                    </a:p>
                  </a:txBody>
                  <a:tcPr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dirty="0" smtClean="0">
                          <a:solidFill>
                            <a:schemeClr val="bg1"/>
                          </a:solidFill>
                          <a:latin typeface="Arial" charset="0"/>
                          <a:ea typeface="Arial" charset="0"/>
                          <a:cs typeface="Arial" charset="0"/>
                        </a:rPr>
                        <a:t>Schizophrenia</a:t>
                      </a:r>
                    </a:p>
                  </a:txBody>
                  <a:tcPr marT="34290" marB="34290">
                    <a:solidFill>
                      <a:schemeClr val="accent1"/>
                    </a:solidFill>
                  </a:tcPr>
                </a:tc>
                <a:tc>
                  <a:txBody>
                    <a:bodyPr/>
                    <a:lstStyle/>
                    <a:p>
                      <a:pPr algn="ctr"/>
                      <a:r>
                        <a:rPr lang="en-GB" sz="800" b="1" dirty="0" smtClean="0">
                          <a:solidFill>
                            <a:schemeClr val="bg1"/>
                          </a:solidFill>
                          <a:latin typeface="Arial" charset="0"/>
                          <a:ea typeface="Arial" charset="0"/>
                          <a:cs typeface="Arial" charset="0"/>
                        </a:rPr>
                        <a:t>6</a:t>
                      </a:r>
                      <a:endParaRPr lang="en-GB" sz="800" b="1" dirty="0">
                        <a:solidFill>
                          <a:schemeClr val="bg1"/>
                        </a:solidFill>
                        <a:latin typeface="Arial" charset="0"/>
                        <a:ea typeface="Arial" charset="0"/>
                        <a:cs typeface="Arial" charset="0"/>
                      </a:endParaRPr>
                    </a:p>
                  </a:txBody>
                  <a:tcPr marT="34290" marB="34290">
                    <a:lnR w="28575" cap="flat" cmpd="sng" algn="ctr">
                      <a:noFill/>
                      <a:prstDash val="solid"/>
                      <a:round/>
                      <a:headEnd type="none" w="med" len="med"/>
                      <a:tailEnd type="none" w="med" len="med"/>
                    </a:lnR>
                    <a:solidFill>
                      <a:schemeClr val="accent1"/>
                    </a:solidFill>
                  </a:tcPr>
                </a:tc>
              </a:tr>
              <a:tr h="182407">
                <a:tc>
                  <a:txBody>
                    <a:bodyPr/>
                    <a:lstStyle/>
                    <a:p>
                      <a:r>
                        <a:rPr lang="en-GB" sz="800" dirty="0" smtClean="0">
                          <a:latin typeface="Arial" charset="0"/>
                          <a:ea typeface="Arial" charset="0"/>
                          <a:cs typeface="Arial" charset="0"/>
                        </a:rPr>
                        <a:t>Bipolar disorder</a:t>
                      </a:r>
                      <a:endParaRPr lang="en-GB" sz="800" dirty="0">
                        <a:latin typeface="Arial" charset="0"/>
                        <a:ea typeface="Arial" charset="0"/>
                        <a:cs typeface="Arial" charset="0"/>
                      </a:endParaRPr>
                    </a:p>
                  </a:txBody>
                  <a:tcPr marT="34290" marB="34290">
                    <a:lnL w="28575" cap="flat" cmpd="sng" algn="ctr">
                      <a:noFill/>
                      <a:prstDash val="solid"/>
                      <a:round/>
                      <a:headEnd type="none" w="med" len="med"/>
                      <a:tailEnd type="none" w="med" len="med"/>
                    </a:lnL>
                  </a:tcPr>
                </a:tc>
                <a:tc>
                  <a:txBody>
                    <a:bodyPr/>
                    <a:lstStyle/>
                    <a:p>
                      <a:pPr algn="ctr"/>
                      <a:r>
                        <a:rPr lang="en-GB" sz="800" dirty="0" smtClean="0">
                          <a:latin typeface="Arial" charset="0"/>
                          <a:ea typeface="Arial" charset="0"/>
                          <a:cs typeface="Arial" charset="0"/>
                        </a:rPr>
                        <a:t>7</a:t>
                      </a:r>
                      <a:endParaRPr lang="en-GB" sz="800" dirty="0">
                        <a:latin typeface="Arial" charset="0"/>
                        <a:ea typeface="Arial" charset="0"/>
                        <a:cs typeface="Arial" charset="0"/>
                      </a:endParaRPr>
                    </a:p>
                  </a:txBody>
                  <a:tcPr marT="34290" marB="34290"/>
                </a:tc>
                <a:tc>
                  <a:txBody>
                    <a:bodyPr/>
                    <a:lstStyle/>
                    <a:p>
                      <a:r>
                        <a:rPr lang="en-GB" sz="800" dirty="0" smtClean="0">
                          <a:latin typeface="Arial" charset="0"/>
                          <a:ea typeface="Arial" charset="0"/>
                          <a:cs typeface="Arial" charset="0"/>
                        </a:rPr>
                        <a:t>Anaemia</a:t>
                      </a:r>
                      <a:endParaRPr lang="en-GB" sz="800" dirty="0">
                        <a:latin typeface="Arial" charset="0"/>
                        <a:ea typeface="Arial" charset="0"/>
                        <a:cs typeface="Arial" charset="0"/>
                      </a:endParaRPr>
                    </a:p>
                  </a:txBody>
                  <a:tcPr marT="34290" marB="34290"/>
                </a:tc>
                <a:tc>
                  <a:txBody>
                    <a:bodyPr/>
                    <a:lstStyle/>
                    <a:p>
                      <a:pPr algn="ctr"/>
                      <a:r>
                        <a:rPr lang="en-GB" sz="800" dirty="0" smtClean="0">
                          <a:latin typeface="Arial" charset="0"/>
                          <a:ea typeface="Arial" charset="0"/>
                          <a:cs typeface="Arial" charset="0"/>
                        </a:rPr>
                        <a:t>7</a:t>
                      </a:r>
                      <a:endParaRPr lang="en-GB" sz="800" dirty="0">
                        <a:latin typeface="Arial" charset="0"/>
                        <a:ea typeface="Arial" charset="0"/>
                        <a:cs typeface="Arial" charset="0"/>
                      </a:endParaRPr>
                    </a:p>
                  </a:txBody>
                  <a:tcPr marT="34290" marB="34290">
                    <a:lnR w="28575" cap="flat" cmpd="sng" algn="ctr">
                      <a:noFill/>
                      <a:prstDash val="solid"/>
                      <a:round/>
                      <a:headEnd type="none" w="med" len="med"/>
                      <a:tailEnd type="none" w="med" len="med"/>
                    </a:lnR>
                  </a:tcPr>
                </a:tc>
              </a:tr>
              <a:tr h="182407">
                <a:tc>
                  <a:txBody>
                    <a:bodyPr/>
                    <a:lstStyle/>
                    <a:p>
                      <a:r>
                        <a:rPr lang="en-GB" sz="800" dirty="0" smtClean="0">
                          <a:latin typeface="Arial" charset="0"/>
                          <a:ea typeface="Arial" charset="0"/>
                          <a:cs typeface="Arial" charset="0"/>
                        </a:rPr>
                        <a:t>COPD</a:t>
                      </a:r>
                      <a:endParaRPr lang="en-GB" sz="800" dirty="0">
                        <a:latin typeface="Arial" charset="0"/>
                        <a:ea typeface="Arial" charset="0"/>
                        <a:cs typeface="Arial" charset="0"/>
                      </a:endParaRPr>
                    </a:p>
                  </a:txBody>
                  <a:tcPr marT="34290" marB="34290">
                    <a:lnL w="28575" cap="flat" cmpd="sng" algn="ctr">
                      <a:noFill/>
                      <a:prstDash val="solid"/>
                      <a:round/>
                      <a:headEnd type="none" w="med" len="med"/>
                      <a:tailEnd type="none" w="med" len="med"/>
                    </a:lnL>
                  </a:tcPr>
                </a:tc>
                <a:tc>
                  <a:txBody>
                    <a:bodyPr/>
                    <a:lstStyle/>
                    <a:p>
                      <a:pPr algn="ctr"/>
                      <a:r>
                        <a:rPr lang="en-GB" sz="800" dirty="0" smtClean="0">
                          <a:latin typeface="Arial" charset="0"/>
                          <a:ea typeface="Arial" charset="0"/>
                          <a:cs typeface="Arial" charset="0"/>
                        </a:rPr>
                        <a:t>8</a:t>
                      </a:r>
                      <a:endParaRPr lang="en-GB" sz="800" dirty="0">
                        <a:latin typeface="Arial" charset="0"/>
                        <a:ea typeface="Arial" charset="0"/>
                        <a:cs typeface="Arial" charset="0"/>
                      </a:endParaRPr>
                    </a:p>
                  </a:txBody>
                  <a:tcPr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dirty="0" smtClean="0">
                          <a:latin typeface="Arial" charset="0"/>
                          <a:ea typeface="Arial" charset="0"/>
                          <a:cs typeface="Arial" charset="0"/>
                        </a:rPr>
                        <a:t>Bipolar disorder</a:t>
                      </a:r>
                    </a:p>
                  </a:txBody>
                  <a:tcPr marT="34290" marB="34290"/>
                </a:tc>
                <a:tc>
                  <a:txBody>
                    <a:bodyPr/>
                    <a:lstStyle/>
                    <a:p>
                      <a:pPr algn="ctr"/>
                      <a:r>
                        <a:rPr lang="en-GB" sz="800" dirty="0" smtClean="0">
                          <a:latin typeface="Arial" charset="0"/>
                          <a:ea typeface="Arial" charset="0"/>
                          <a:cs typeface="Arial" charset="0"/>
                        </a:rPr>
                        <a:t>8</a:t>
                      </a:r>
                      <a:endParaRPr lang="en-GB" sz="800" dirty="0">
                        <a:latin typeface="Arial" charset="0"/>
                        <a:ea typeface="Arial" charset="0"/>
                        <a:cs typeface="Arial" charset="0"/>
                      </a:endParaRPr>
                    </a:p>
                  </a:txBody>
                  <a:tcPr marT="34290" marB="34290">
                    <a:lnR w="28575" cap="flat" cmpd="sng" algn="ctr">
                      <a:noFill/>
                      <a:prstDash val="solid"/>
                      <a:round/>
                      <a:headEnd type="none" w="med" len="med"/>
                      <a:tailEnd type="none" w="med" len="med"/>
                    </a:lnR>
                  </a:tcPr>
                </a:tc>
              </a:tr>
              <a:tr h="182407">
                <a:tc>
                  <a:txBody>
                    <a:bodyPr/>
                    <a:lstStyle/>
                    <a:p>
                      <a:r>
                        <a:rPr lang="en-GB" sz="800" dirty="0" smtClean="0">
                          <a:latin typeface="Arial" charset="0"/>
                          <a:ea typeface="Arial" charset="0"/>
                          <a:cs typeface="Arial" charset="0"/>
                        </a:rPr>
                        <a:t>Asthma</a:t>
                      </a:r>
                      <a:endParaRPr lang="en-GB" sz="800" dirty="0">
                        <a:latin typeface="Arial" charset="0"/>
                        <a:ea typeface="Arial" charset="0"/>
                        <a:cs typeface="Arial" charset="0"/>
                      </a:endParaRPr>
                    </a:p>
                  </a:txBody>
                  <a:tcPr marT="34290" marB="34290">
                    <a:lnL w="28575" cap="flat" cmpd="sng" algn="ctr">
                      <a:noFill/>
                      <a:prstDash val="solid"/>
                      <a:round/>
                      <a:headEnd type="none" w="med" len="med"/>
                      <a:tailEnd type="none" w="med" len="med"/>
                    </a:lnL>
                  </a:tcPr>
                </a:tc>
                <a:tc>
                  <a:txBody>
                    <a:bodyPr/>
                    <a:lstStyle/>
                    <a:p>
                      <a:pPr algn="ctr"/>
                      <a:r>
                        <a:rPr lang="en-GB" sz="800" dirty="0" smtClean="0">
                          <a:latin typeface="Arial" charset="0"/>
                          <a:ea typeface="Arial" charset="0"/>
                          <a:cs typeface="Arial" charset="0"/>
                        </a:rPr>
                        <a:t>9</a:t>
                      </a:r>
                      <a:endParaRPr lang="en-GB" sz="800" dirty="0">
                        <a:latin typeface="Arial" charset="0"/>
                        <a:ea typeface="Arial" charset="0"/>
                        <a:cs typeface="Arial" charset="0"/>
                      </a:endParaRPr>
                    </a:p>
                  </a:txBody>
                  <a:tcPr marT="34290" marB="34290"/>
                </a:tc>
                <a:tc>
                  <a:txBody>
                    <a:bodyPr/>
                    <a:lstStyle/>
                    <a:p>
                      <a:r>
                        <a:rPr lang="en-GB" sz="800" dirty="0" smtClean="0">
                          <a:latin typeface="Arial" charset="0"/>
                          <a:ea typeface="Arial" charset="0"/>
                          <a:cs typeface="Arial" charset="0"/>
                        </a:rPr>
                        <a:t>Birth asphyxia and birth trauma</a:t>
                      </a:r>
                      <a:endParaRPr lang="en-GB" sz="800" dirty="0">
                        <a:latin typeface="Arial" charset="0"/>
                        <a:ea typeface="Arial" charset="0"/>
                        <a:cs typeface="Arial" charset="0"/>
                      </a:endParaRPr>
                    </a:p>
                  </a:txBody>
                  <a:tcPr marT="34290" marB="34290"/>
                </a:tc>
                <a:tc>
                  <a:txBody>
                    <a:bodyPr/>
                    <a:lstStyle/>
                    <a:p>
                      <a:pPr algn="ctr"/>
                      <a:r>
                        <a:rPr lang="en-GB" sz="800" dirty="0" smtClean="0">
                          <a:latin typeface="Arial" charset="0"/>
                          <a:ea typeface="Arial" charset="0"/>
                          <a:cs typeface="Arial" charset="0"/>
                        </a:rPr>
                        <a:t>9</a:t>
                      </a:r>
                      <a:endParaRPr lang="en-GB" sz="800" dirty="0">
                        <a:latin typeface="Arial" charset="0"/>
                        <a:ea typeface="Arial" charset="0"/>
                        <a:cs typeface="Arial" charset="0"/>
                      </a:endParaRPr>
                    </a:p>
                  </a:txBody>
                  <a:tcPr marT="34290" marB="34290">
                    <a:lnR w="28575" cap="flat" cmpd="sng" algn="ctr">
                      <a:noFill/>
                      <a:prstDash val="solid"/>
                      <a:round/>
                      <a:headEnd type="none" w="med" len="med"/>
                      <a:tailEnd type="none" w="med" len="med"/>
                    </a:lnR>
                  </a:tcPr>
                </a:tc>
              </a:tr>
              <a:tr h="182407">
                <a:tc>
                  <a:txBody>
                    <a:bodyPr/>
                    <a:lstStyle/>
                    <a:p>
                      <a:r>
                        <a:rPr lang="en-GB" sz="800" dirty="0" smtClean="0">
                          <a:latin typeface="Arial" charset="0"/>
                          <a:ea typeface="Arial" charset="0"/>
                          <a:cs typeface="Arial" charset="0"/>
                        </a:rPr>
                        <a:t>Falls</a:t>
                      </a:r>
                      <a:endParaRPr lang="en-GB" sz="800" dirty="0">
                        <a:latin typeface="Arial" charset="0"/>
                        <a:ea typeface="Arial" charset="0"/>
                        <a:cs typeface="Arial" charset="0"/>
                      </a:endParaRPr>
                    </a:p>
                  </a:txBody>
                  <a:tcPr marT="34290" marB="34290">
                    <a:lnL w="28575" cap="flat" cmpd="sng" algn="ctr">
                      <a:noFill/>
                      <a:prstDash val="solid"/>
                      <a:round/>
                      <a:headEnd type="none" w="med" len="med"/>
                      <a:tailEnd type="none" w="med" len="med"/>
                    </a:lnL>
                    <a:lnB w="28575" cap="flat" cmpd="sng" algn="ctr">
                      <a:solidFill>
                        <a:srgbClr val="C00000"/>
                      </a:solidFill>
                      <a:prstDash val="solid"/>
                      <a:round/>
                      <a:headEnd type="none" w="med" len="med"/>
                      <a:tailEnd type="none" w="med" len="med"/>
                    </a:lnB>
                  </a:tcPr>
                </a:tc>
                <a:tc>
                  <a:txBody>
                    <a:bodyPr/>
                    <a:lstStyle/>
                    <a:p>
                      <a:pPr algn="ctr"/>
                      <a:r>
                        <a:rPr lang="en-GB" sz="800" dirty="0" smtClean="0">
                          <a:latin typeface="Arial" charset="0"/>
                          <a:ea typeface="Arial" charset="0"/>
                          <a:cs typeface="Arial" charset="0"/>
                        </a:rPr>
                        <a:t>10</a:t>
                      </a:r>
                      <a:endParaRPr lang="en-GB" sz="800" dirty="0">
                        <a:latin typeface="Arial" charset="0"/>
                        <a:ea typeface="Arial" charset="0"/>
                        <a:cs typeface="Arial" charset="0"/>
                      </a:endParaRPr>
                    </a:p>
                  </a:txBody>
                  <a:tcPr marT="34290" marB="34290">
                    <a:lnB w="28575" cap="flat" cmpd="sng" algn="ctr">
                      <a:solidFill>
                        <a:srgbClr val="C00000"/>
                      </a:solidFill>
                      <a:prstDash val="solid"/>
                      <a:round/>
                      <a:headEnd type="none" w="med" len="med"/>
                      <a:tailEnd type="none" w="med" len="med"/>
                    </a:lnB>
                  </a:tcPr>
                </a:tc>
                <a:tc>
                  <a:txBody>
                    <a:bodyPr/>
                    <a:lstStyle/>
                    <a:p>
                      <a:r>
                        <a:rPr lang="en-GB" sz="800" dirty="0" smtClean="0">
                          <a:latin typeface="Arial" charset="0"/>
                          <a:ea typeface="Arial" charset="0"/>
                          <a:cs typeface="Arial" charset="0"/>
                        </a:rPr>
                        <a:t>Alzheimer and other dementias</a:t>
                      </a:r>
                      <a:endParaRPr lang="en-GB" sz="800" dirty="0">
                        <a:latin typeface="Arial" charset="0"/>
                        <a:ea typeface="Arial" charset="0"/>
                        <a:cs typeface="Arial" charset="0"/>
                      </a:endParaRPr>
                    </a:p>
                  </a:txBody>
                  <a:tcPr marT="34290" marB="34290">
                    <a:lnB w="28575" cap="flat" cmpd="sng" algn="ctr">
                      <a:solidFill>
                        <a:srgbClr val="C00000"/>
                      </a:solidFill>
                      <a:prstDash val="solid"/>
                      <a:round/>
                      <a:headEnd type="none" w="med" len="med"/>
                      <a:tailEnd type="none" w="med" len="med"/>
                    </a:lnB>
                  </a:tcPr>
                </a:tc>
                <a:tc>
                  <a:txBody>
                    <a:bodyPr/>
                    <a:lstStyle/>
                    <a:p>
                      <a:pPr algn="ctr"/>
                      <a:r>
                        <a:rPr lang="en-GB" sz="800" dirty="0" smtClean="0">
                          <a:latin typeface="Arial" charset="0"/>
                          <a:ea typeface="Arial" charset="0"/>
                          <a:cs typeface="Arial" charset="0"/>
                        </a:rPr>
                        <a:t>10</a:t>
                      </a:r>
                      <a:endParaRPr lang="en-GB" sz="800" dirty="0">
                        <a:latin typeface="Arial" charset="0"/>
                        <a:ea typeface="Arial" charset="0"/>
                        <a:cs typeface="Arial" charset="0"/>
                      </a:endParaRPr>
                    </a:p>
                  </a:txBody>
                  <a:tcPr marT="34290" marB="34290">
                    <a:lnR w="28575" cap="flat" cmpd="sng" algn="ctr">
                      <a:noFill/>
                      <a:prstDash val="solid"/>
                      <a:round/>
                      <a:headEnd type="none" w="med" len="med"/>
                      <a:tailEnd type="none" w="med" len="med"/>
                    </a:lnR>
                    <a:lnB w="28575" cap="flat" cmpd="sng" algn="ctr">
                      <a:solidFill>
                        <a:srgbClr val="C00000"/>
                      </a:solidFill>
                      <a:prstDash val="solid"/>
                      <a:round/>
                      <a:headEnd type="none" w="med" len="med"/>
                      <a:tailEnd type="none" w="med" len="med"/>
                    </a:lnB>
                  </a:tcPr>
                </a:tc>
              </a:tr>
            </a:tbl>
          </a:graphicData>
        </a:graphic>
      </p:graphicFrame>
      <p:sp>
        <p:nvSpPr>
          <p:cNvPr id="12" name="TextBox 11"/>
          <p:cNvSpPr txBox="1"/>
          <p:nvPr/>
        </p:nvSpPr>
        <p:spPr>
          <a:xfrm>
            <a:off x="628650" y="890751"/>
            <a:ext cx="7886700" cy="338554"/>
          </a:xfrm>
          <a:prstGeom prst="rect">
            <a:avLst/>
          </a:prstGeom>
          <a:noFill/>
        </p:spPr>
        <p:txBody>
          <a:bodyPr wrap="square" rtlCol="0">
            <a:spAutoFit/>
          </a:bodyPr>
          <a:lstStyle/>
          <a:p>
            <a:r>
              <a:rPr lang="en-GB" sz="1600" b="1" dirty="0"/>
              <a:t>Ten leading causes of </a:t>
            </a:r>
            <a:r>
              <a:rPr lang="en-GB" sz="1600" b="1" dirty="0" smtClean="0"/>
              <a:t>YLDs worldwide by sex (2004 estimates)</a:t>
            </a:r>
            <a:r>
              <a:rPr lang="en-GB" sz="1600" b="1" baseline="30000" dirty="0"/>
              <a:t>1</a:t>
            </a:r>
            <a:endParaRPr lang="en-GB" sz="1600" b="1" baseline="30000" dirty="0" smtClean="0"/>
          </a:p>
        </p:txBody>
      </p:sp>
    </p:spTree>
    <p:extLst>
      <p:ext uri="{BB962C8B-B14F-4D97-AF65-F5344CB8AC3E}">
        <p14:creationId xmlns:p14="http://schemas.microsoft.com/office/powerpoint/2010/main" val="2596011754"/>
      </p:ext>
    </p:extLst>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Shape 75"/>
          <p:cNvSpPr>
            <a:spLocks noGrp="1"/>
          </p:cNvSpPr>
          <p:nvPr>
            <p:ph type="title"/>
          </p:nvPr>
        </p:nvSpPr>
        <p:spPr>
          <a:prstGeom prst="rect">
            <a:avLst/>
          </a:prstGeom>
        </p:spPr>
        <p:txBody>
          <a:bodyPr>
            <a:noAutofit/>
          </a:bodyPr>
          <a:lstStyle/>
          <a:p>
            <a:pPr>
              <a:defRPr sz="1800">
                <a:solidFill>
                  <a:srgbClr val="000000"/>
                </a:solidFill>
              </a:defRPr>
            </a:pPr>
            <a:r>
              <a:rPr lang="en-US" sz="1600" dirty="0" smtClean="0"/>
              <a:t>Cost </a:t>
            </a:r>
            <a:r>
              <a:rPr lang="en-US" sz="1600" dirty="0"/>
              <a:t>and Prevalence of Disorders of the Brain in Europe in </a:t>
            </a:r>
            <a:r>
              <a:rPr lang="en-US" sz="1600" dirty="0" smtClean="0"/>
              <a:t>2010</a:t>
            </a:r>
            <a:endParaRPr sz="1600" dirty="0"/>
          </a:p>
        </p:txBody>
      </p:sp>
      <p:sp>
        <p:nvSpPr>
          <p:cNvPr id="12" name="Text Placeholder 11"/>
          <p:cNvSpPr>
            <a:spLocks noGrp="1"/>
          </p:cNvSpPr>
          <p:nvPr>
            <p:ph type="body" sz="quarter" idx="13"/>
          </p:nvPr>
        </p:nvSpPr>
        <p:spPr>
          <a:xfrm>
            <a:off x="628650" y="4819408"/>
            <a:ext cx="4205288" cy="132024"/>
          </a:xfrm>
        </p:spPr>
        <p:txBody>
          <a:bodyPr/>
          <a:lstStyle/>
          <a:p>
            <a:pPr lvl="0"/>
            <a:r>
              <a:rPr lang="en-US" dirty="0" err="1"/>
              <a:t>Gustavsson</a:t>
            </a:r>
            <a:r>
              <a:rPr lang="en-US" dirty="0"/>
              <a:t> et al. </a:t>
            </a:r>
            <a:r>
              <a:rPr lang="en-US" dirty="0" err="1"/>
              <a:t>Eur</a:t>
            </a:r>
            <a:r>
              <a:rPr lang="en-US" dirty="0"/>
              <a:t> </a:t>
            </a:r>
            <a:r>
              <a:rPr lang="en-US" dirty="0" err="1"/>
              <a:t>Neuropsychopharmacol</a:t>
            </a:r>
            <a:r>
              <a:rPr lang="en-US" dirty="0"/>
              <a:t> 2011;21:718–779 </a:t>
            </a:r>
          </a:p>
        </p:txBody>
      </p:sp>
      <p:graphicFrame>
        <p:nvGraphicFramePr>
          <p:cNvPr id="77" name="Table 77"/>
          <p:cNvGraphicFramePr/>
          <p:nvPr>
            <p:extLst>
              <p:ext uri="{D42A27DB-BD31-4B8C-83A1-F6EECF244321}">
                <p14:modId xmlns:p14="http://schemas.microsoft.com/office/powerpoint/2010/main" val="1557056394"/>
              </p:ext>
            </p:extLst>
          </p:nvPr>
        </p:nvGraphicFramePr>
        <p:xfrm>
          <a:off x="628648" y="941494"/>
          <a:ext cx="7886701" cy="3375130"/>
        </p:xfrm>
        <a:graphic>
          <a:graphicData uri="http://schemas.openxmlformats.org/drawingml/2006/table">
            <a:tbl>
              <a:tblPr>
                <a:tableStyleId>{21E4AEA4-8DFA-4A89-87EB-49C32662AFE0}</a:tableStyleId>
              </a:tblPr>
              <a:tblGrid>
                <a:gridCol w="2804715"/>
                <a:gridCol w="2540993"/>
                <a:gridCol w="2540993"/>
              </a:tblGrid>
              <a:tr h="369595">
                <a:tc>
                  <a:txBody>
                    <a:bodyPr/>
                    <a:lstStyle/>
                    <a:p>
                      <a:pPr lvl="0" algn="l">
                        <a:defRPr sz="1800" b="0" i="0"/>
                      </a:pPr>
                      <a:r>
                        <a:rPr sz="900" b="1" dirty="0">
                          <a:solidFill>
                            <a:schemeClr val="bg1"/>
                          </a:solidFill>
                          <a:latin typeface="Arial" charset="0"/>
                          <a:ea typeface="Arial" charset="0"/>
                          <a:cs typeface="Arial" charset="0"/>
                          <a:sym typeface="Arial"/>
                        </a:rPr>
                        <a:t>Disorder</a:t>
                      </a:r>
                    </a:p>
                  </a:txBody>
                  <a:tcPr marL="21681" marR="21681" marT="16261" marB="16261" anchor="ctr" horzOverflow="overflow">
                    <a:solidFill>
                      <a:schemeClr val="accent2"/>
                    </a:solidFill>
                  </a:tcPr>
                </a:tc>
                <a:tc>
                  <a:txBody>
                    <a:bodyPr/>
                    <a:lstStyle/>
                    <a:p>
                      <a:pPr lvl="0" algn="l">
                        <a:defRPr sz="1800" b="0" i="0"/>
                      </a:pPr>
                      <a:r>
                        <a:rPr sz="900" b="1" dirty="0">
                          <a:solidFill>
                            <a:schemeClr val="bg1"/>
                          </a:solidFill>
                          <a:latin typeface="Arial" charset="0"/>
                          <a:ea typeface="Arial" charset="0"/>
                          <a:cs typeface="Arial" charset="0"/>
                          <a:sym typeface="Arial"/>
                        </a:rPr>
                        <a:t>Number of subjects (millions)</a:t>
                      </a:r>
                    </a:p>
                  </a:txBody>
                  <a:tcPr marL="21681" marR="21681" marT="16261" marB="16261" anchor="ctr" horzOverflow="overflow">
                    <a:solidFill>
                      <a:schemeClr val="accent2"/>
                    </a:solidFill>
                  </a:tcPr>
                </a:tc>
                <a:tc>
                  <a:txBody>
                    <a:bodyPr/>
                    <a:lstStyle/>
                    <a:p>
                      <a:pPr lvl="0" algn="l">
                        <a:defRPr sz="1800" b="0" i="0"/>
                      </a:pPr>
                      <a:r>
                        <a:rPr sz="900" b="1" dirty="0">
                          <a:solidFill>
                            <a:schemeClr val="bg1"/>
                          </a:solidFill>
                          <a:latin typeface="Arial" charset="0"/>
                          <a:ea typeface="Arial" charset="0"/>
                          <a:cs typeface="Arial" charset="0"/>
                          <a:sym typeface="Arial"/>
                        </a:rPr>
                        <a:t>Cost </a:t>
                      </a:r>
                    </a:p>
                    <a:p>
                      <a:pPr lvl="0" algn="l">
                        <a:defRPr sz="1800" b="0" i="0"/>
                      </a:pPr>
                      <a:r>
                        <a:rPr sz="900" b="1" dirty="0">
                          <a:solidFill>
                            <a:schemeClr val="bg1"/>
                          </a:solidFill>
                          <a:latin typeface="Arial" charset="0"/>
                          <a:ea typeface="Arial" charset="0"/>
                          <a:cs typeface="Arial" charset="0"/>
                          <a:sym typeface="Arial"/>
                        </a:rPr>
                        <a:t>(EUR millions)</a:t>
                      </a:r>
                    </a:p>
                  </a:txBody>
                  <a:tcPr marL="21681" marR="21681" marT="16261" marB="16261" anchor="ctr" horzOverflow="overflow">
                    <a:solidFill>
                      <a:schemeClr val="accent2"/>
                    </a:solidFill>
                  </a:tcPr>
                </a:tc>
              </a:tr>
              <a:tr h="201356">
                <a:tc>
                  <a:txBody>
                    <a:bodyPr/>
                    <a:lstStyle/>
                    <a:p>
                      <a:pPr lvl="0" algn="l">
                        <a:defRPr sz="1800" b="0" i="0"/>
                      </a:pPr>
                      <a:r>
                        <a:rPr sz="900" dirty="0">
                          <a:latin typeface="Arial" charset="0"/>
                          <a:ea typeface="Arial" charset="0"/>
                          <a:cs typeface="Arial" charset="0"/>
                          <a:sym typeface="Arial"/>
                        </a:rPr>
                        <a:t>Mood disorders</a:t>
                      </a:r>
                    </a:p>
                  </a:txBody>
                  <a:tcPr marL="21681" marR="21681" marT="16261" marB="16261" anchor="ctr" horzOverflow="overflow">
                    <a:solidFill>
                      <a:schemeClr val="accent2">
                        <a:lumMod val="20000"/>
                        <a:lumOff val="80000"/>
                      </a:schemeClr>
                    </a:solidFill>
                  </a:tcPr>
                </a:tc>
                <a:tc>
                  <a:txBody>
                    <a:bodyPr/>
                    <a:lstStyle/>
                    <a:p>
                      <a:pPr lvl="0" algn="l">
                        <a:defRPr sz="1800" b="0" i="0"/>
                      </a:pPr>
                      <a:r>
                        <a:rPr sz="900" dirty="0">
                          <a:latin typeface="Arial" charset="0"/>
                          <a:ea typeface="Arial" charset="0"/>
                          <a:cs typeface="Arial" charset="0"/>
                          <a:sym typeface="Arial"/>
                        </a:rPr>
                        <a:t>33.3</a:t>
                      </a:r>
                    </a:p>
                  </a:txBody>
                  <a:tcPr marL="21681" marR="21681" marT="16261" marB="16261" anchor="ctr" horzOverflow="overflow">
                    <a:solidFill>
                      <a:schemeClr val="accent2">
                        <a:lumMod val="20000"/>
                        <a:lumOff val="80000"/>
                      </a:schemeClr>
                    </a:solidFill>
                  </a:tcPr>
                </a:tc>
                <a:tc>
                  <a:txBody>
                    <a:bodyPr/>
                    <a:lstStyle/>
                    <a:p>
                      <a:pPr lvl="0" algn="l">
                        <a:defRPr sz="1800" b="0" i="0"/>
                      </a:pPr>
                      <a:r>
                        <a:rPr sz="900" dirty="0">
                          <a:latin typeface="Arial" charset="0"/>
                          <a:ea typeface="Arial" charset="0"/>
                          <a:cs typeface="Arial" charset="0"/>
                          <a:sym typeface="Arial"/>
                        </a:rPr>
                        <a:t>113,405</a:t>
                      </a:r>
                    </a:p>
                  </a:txBody>
                  <a:tcPr marL="21681" marR="21681" marT="16261" marB="16261" anchor="ctr" horzOverflow="overflow">
                    <a:solidFill>
                      <a:schemeClr val="accent2">
                        <a:lumMod val="20000"/>
                        <a:lumOff val="80000"/>
                      </a:schemeClr>
                    </a:solidFill>
                  </a:tcPr>
                </a:tc>
              </a:tr>
              <a:tr h="201356">
                <a:tc>
                  <a:txBody>
                    <a:bodyPr/>
                    <a:lstStyle/>
                    <a:p>
                      <a:pPr lvl="0" algn="l">
                        <a:defRPr sz="1800" b="0" i="0"/>
                      </a:pPr>
                      <a:r>
                        <a:rPr sz="900" dirty="0">
                          <a:latin typeface="Arial" charset="0"/>
                          <a:ea typeface="Arial" charset="0"/>
                          <a:cs typeface="Arial" charset="0"/>
                          <a:sym typeface="Arial"/>
                        </a:rPr>
                        <a:t>Dementia</a:t>
                      </a:r>
                    </a:p>
                  </a:txBody>
                  <a:tcPr marL="21681" marR="21681" marT="16261" marB="16261" anchor="ctr" horzOverflow="overflow">
                    <a:solidFill>
                      <a:schemeClr val="accent2">
                        <a:lumMod val="40000"/>
                        <a:lumOff val="60000"/>
                      </a:schemeClr>
                    </a:solidFill>
                  </a:tcPr>
                </a:tc>
                <a:tc>
                  <a:txBody>
                    <a:bodyPr/>
                    <a:lstStyle/>
                    <a:p>
                      <a:pPr lvl="0" algn="l">
                        <a:defRPr sz="1800" b="0" i="0"/>
                      </a:pPr>
                      <a:r>
                        <a:rPr sz="900">
                          <a:latin typeface="Arial" charset="0"/>
                          <a:ea typeface="Arial" charset="0"/>
                          <a:cs typeface="Arial" charset="0"/>
                          <a:sym typeface="Arial"/>
                        </a:rPr>
                        <a:t>6.3</a:t>
                      </a:r>
                    </a:p>
                  </a:txBody>
                  <a:tcPr marL="21681" marR="21681" marT="16261" marB="16261" anchor="ctr" horzOverflow="overflow">
                    <a:solidFill>
                      <a:schemeClr val="accent2">
                        <a:lumMod val="40000"/>
                        <a:lumOff val="60000"/>
                      </a:schemeClr>
                    </a:solidFill>
                  </a:tcPr>
                </a:tc>
                <a:tc>
                  <a:txBody>
                    <a:bodyPr/>
                    <a:lstStyle/>
                    <a:p>
                      <a:pPr lvl="0" algn="l">
                        <a:defRPr sz="1800" b="0" i="0"/>
                      </a:pPr>
                      <a:r>
                        <a:rPr sz="900">
                          <a:latin typeface="Arial" charset="0"/>
                          <a:ea typeface="Arial" charset="0"/>
                          <a:cs typeface="Arial" charset="0"/>
                          <a:sym typeface="Arial"/>
                        </a:rPr>
                        <a:t>105,163</a:t>
                      </a:r>
                    </a:p>
                  </a:txBody>
                  <a:tcPr marL="21681" marR="21681" marT="16261" marB="16261" anchor="ctr" horzOverflow="overflow">
                    <a:solidFill>
                      <a:schemeClr val="accent2">
                        <a:lumMod val="40000"/>
                        <a:lumOff val="60000"/>
                      </a:schemeClr>
                    </a:solidFill>
                  </a:tcPr>
                </a:tc>
              </a:tr>
              <a:tr h="201356">
                <a:tc>
                  <a:txBody>
                    <a:bodyPr/>
                    <a:lstStyle/>
                    <a:p>
                      <a:pPr lvl="0" algn="l">
                        <a:defRPr sz="1800" b="0" i="0"/>
                      </a:pPr>
                      <a:r>
                        <a:rPr sz="900" dirty="0">
                          <a:latin typeface="Arial" charset="0"/>
                          <a:ea typeface="Arial" charset="0"/>
                          <a:cs typeface="Arial" charset="0"/>
                          <a:sym typeface="Arial"/>
                        </a:rPr>
                        <a:t>Psychotic disorders</a:t>
                      </a:r>
                      <a:endParaRPr sz="900" b="1" dirty="0">
                        <a:solidFill>
                          <a:schemeClr val="tx1"/>
                        </a:solidFill>
                        <a:latin typeface="Arial" charset="0"/>
                        <a:ea typeface="Arial" charset="0"/>
                        <a:cs typeface="Arial" charset="0"/>
                        <a:sym typeface="Arial"/>
                      </a:endParaRPr>
                    </a:p>
                  </a:txBody>
                  <a:tcPr marL="21681" marR="21681" marT="16261" marB="16261" anchor="ctr" horzOverflow="overflow">
                    <a:solidFill>
                      <a:schemeClr val="accent2">
                        <a:lumMod val="20000"/>
                        <a:lumOff val="80000"/>
                      </a:schemeClr>
                    </a:solidFill>
                  </a:tcPr>
                </a:tc>
                <a:tc>
                  <a:txBody>
                    <a:bodyPr/>
                    <a:lstStyle/>
                    <a:p>
                      <a:pPr lvl="0" algn="l">
                        <a:defRPr sz="1800" b="0" i="0"/>
                      </a:pPr>
                      <a:r>
                        <a:rPr sz="900" dirty="0">
                          <a:latin typeface="Arial" charset="0"/>
                          <a:ea typeface="Arial" charset="0"/>
                          <a:cs typeface="Arial" charset="0"/>
                          <a:sym typeface="Arial"/>
                        </a:rPr>
                        <a:t>5.0</a:t>
                      </a:r>
                      <a:endParaRPr sz="900" b="1" dirty="0">
                        <a:solidFill>
                          <a:schemeClr val="tx1"/>
                        </a:solidFill>
                        <a:latin typeface="Arial" charset="0"/>
                        <a:ea typeface="Arial" charset="0"/>
                        <a:cs typeface="Arial" charset="0"/>
                        <a:sym typeface="Arial"/>
                      </a:endParaRPr>
                    </a:p>
                  </a:txBody>
                  <a:tcPr marL="21681" marR="21681" marT="16261" marB="16261" anchor="ctr" horzOverflow="overflow">
                    <a:solidFill>
                      <a:schemeClr val="accent2">
                        <a:lumMod val="20000"/>
                        <a:lumOff val="80000"/>
                      </a:schemeClr>
                    </a:solidFill>
                  </a:tcPr>
                </a:tc>
                <a:tc>
                  <a:txBody>
                    <a:bodyPr/>
                    <a:lstStyle/>
                    <a:p>
                      <a:pPr lvl="0" algn="l">
                        <a:defRPr sz="1800" b="0" i="0"/>
                      </a:pPr>
                      <a:r>
                        <a:rPr sz="900" dirty="0">
                          <a:latin typeface="Arial" charset="0"/>
                          <a:ea typeface="Arial" charset="0"/>
                          <a:cs typeface="Arial" charset="0"/>
                          <a:sym typeface="Arial"/>
                        </a:rPr>
                        <a:t>93,927</a:t>
                      </a:r>
                      <a:endParaRPr sz="900" b="1" dirty="0">
                        <a:solidFill>
                          <a:schemeClr val="tx1"/>
                        </a:solidFill>
                        <a:latin typeface="Arial" charset="0"/>
                        <a:ea typeface="Arial" charset="0"/>
                        <a:cs typeface="Arial" charset="0"/>
                        <a:sym typeface="Arial"/>
                      </a:endParaRPr>
                    </a:p>
                  </a:txBody>
                  <a:tcPr marL="21681" marR="21681" marT="16261" marB="16261" anchor="ctr" horzOverflow="overflow">
                    <a:solidFill>
                      <a:schemeClr val="accent2">
                        <a:lumMod val="20000"/>
                        <a:lumOff val="80000"/>
                      </a:schemeClr>
                    </a:solidFill>
                  </a:tcPr>
                </a:tc>
              </a:tr>
              <a:tr h="201356">
                <a:tc>
                  <a:txBody>
                    <a:bodyPr/>
                    <a:lstStyle/>
                    <a:p>
                      <a:pPr lvl="0" algn="l">
                        <a:defRPr sz="1800" b="0" i="0"/>
                      </a:pPr>
                      <a:r>
                        <a:rPr sz="900" dirty="0">
                          <a:latin typeface="Arial" charset="0"/>
                          <a:ea typeface="Arial" charset="0"/>
                          <a:cs typeface="Arial" charset="0"/>
                          <a:sym typeface="Arial"/>
                        </a:rPr>
                        <a:t>Anxiety disorders</a:t>
                      </a:r>
                    </a:p>
                  </a:txBody>
                  <a:tcPr marL="21681" marR="21681" marT="16261" marB="16261" anchor="ctr" horzOverflow="overflow">
                    <a:solidFill>
                      <a:schemeClr val="accent2">
                        <a:lumMod val="40000"/>
                        <a:lumOff val="60000"/>
                      </a:schemeClr>
                    </a:solidFill>
                  </a:tcPr>
                </a:tc>
                <a:tc>
                  <a:txBody>
                    <a:bodyPr/>
                    <a:lstStyle/>
                    <a:p>
                      <a:pPr lvl="0" algn="l">
                        <a:defRPr sz="1800" b="0" i="0"/>
                      </a:pPr>
                      <a:r>
                        <a:rPr sz="900">
                          <a:latin typeface="Arial" charset="0"/>
                          <a:ea typeface="Arial" charset="0"/>
                          <a:cs typeface="Arial" charset="0"/>
                          <a:sym typeface="Arial"/>
                        </a:rPr>
                        <a:t>69.1</a:t>
                      </a:r>
                    </a:p>
                  </a:txBody>
                  <a:tcPr marL="21681" marR="21681" marT="16261" marB="16261" anchor="ctr" horzOverflow="overflow">
                    <a:solidFill>
                      <a:schemeClr val="accent2">
                        <a:lumMod val="40000"/>
                        <a:lumOff val="60000"/>
                      </a:schemeClr>
                    </a:solidFill>
                  </a:tcPr>
                </a:tc>
                <a:tc>
                  <a:txBody>
                    <a:bodyPr/>
                    <a:lstStyle/>
                    <a:p>
                      <a:pPr lvl="0" algn="l">
                        <a:defRPr sz="1800" b="0" i="0"/>
                      </a:pPr>
                      <a:r>
                        <a:rPr sz="900">
                          <a:latin typeface="Arial" charset="0"/>
                          <a:ea typeface="Arial" charset="0"/>
                          <a:cs typeface="Arial" charset="0"/>
                          <a:sym typeface="Arial"/>
                        </a:rPr>
                        <a:t>74,380</a:t>
                      </a:r>
                    </a:p>
                  </a:txBody>
                  <a:tcPr marL="21681" marR="21681" marT="16261" marB="16261" anchor="ctr" horzOverflow="overflow">
                    <a:solidFill>
                      <a:schemeClr val="accent2">
                        <a:lumMod val="40000"/>
                        <a:lumOff val="60000"/>
                      </a:schemeClr>
                    </a:solidFill>
                  </a:tcPr>
                </a:tc>
              </a:tr>
              <a:tr h="201356">
                <a:tc>
                  <a:txBody>
                    <a:bodyPr/>
                    <a:lstStyle/>
                    <a:p>
                      <a:pPr lvl="0" algn="l">
                        <a:defRPr sz="1800" b="0" i="0"/>
                      </a:pPr>
                      <a:r>
                        <a:rPr sz="900" dirty="0">
                          <a:latin typeface="Arial" charset="0"/>
                          <a:ea typeface="Arial" charset="0"/>
                          <a:cs typeface="Arial" charset="0"/>
                          <a:sym typeface="Arial"/>
                        </a:rPr>
                        <a:t>Addiction</a:t>
                      </a:r>
                    </a:p>
                  </a:txBody>
                  <a:tcPr marL="21681" marR="21681" marT="16261" marB="16261" anchor="ctr" horzOverflow="overflow">
                    <a:solidFill>
                      <a:schemeClr val="accent2">
                        <a:lumMod val="20000"/>
                        <a:lumOff val="80000"/>
                      </a:schemeClr>
                    </a:solidFill>
                  </a:tcPr>
                </a:tc>
                <a:tc>
                  <a:txBody>
                    <a:bodyPr/>
                    <a:lstStyle/>
                    <a:p>
                      <a:pPr lvl="0" algn="l">
                        <a:defRPr sz="1800" b="0" i="0"/>
                      </a:pPr>
                      <a:r>
                        <a:rPr sz="900" dirty="0">
                          <a:latin typeface="Arial" charset="0"/>
                          <a:ea typeface="Arial" charset="0"/>
                          <a:cs typeface="Arial" charset="0"/>
                          <a:sym typeface="Arial"/>
                        </a:rPr>
                        <a:t>15.5</a:t>
                      </a:r>
                    </a:p>
                  </a:txBody>
                  <a:tcPr marL="21681" marR="21681" marT="16261" marB="16261" anchor="ctr" horzOverflow="overflow">
                    <a:solidFill>
                      <a:schemeClr val="accent2">
                        <a:lumMod val="20000"/>
                        <a:lumOff val="80000"/>
                      </a:schemeClr>
                    </a:solidFill>
                  </a:tcPr>
                </a:tc>
                <a:tc>
                  <a:txBody>
                    <a:bodyPr/>
                    <a:lstStyle/>
                    <a:p>
                      <a:pPr lvl="0" algn="l">
                        <a:defRPr sz="1800" b="0" i="0"/>
                      </a:pPr>
                      <a:r>
                        <a:rPr sz="900" dirty="0">
                          <a:latin typeface="Arial" charset="0"/>
                          <a:ea typeface="Arial" charset="0"/>
                          <a:cs typeface="Arial" charset="0"/>
                          <a:sym typeface="Arial"/>
                        </a:rPr>
                        <a:t>65,684</a:t>
                      </a:r>
                    </a:p>
                  </a:txBody>
                  <a:tcPr marL="21681" marR="21681" marT="16261" marB="16261" anchor="ctr" horzOverflow="overflow">
                    <a:solidFill>
                      <a:schemeClr val="accent2">
                        <a:lumMod val="20000"/>
                        <a:lumOff val="80000"/>
                      </a:schemeClr>
                    </a:solidFill>
                  </a:tcPr>
                </a:tc>
              </a:tr>
              <a:tr h="201356">
                <a:tc>
                  <a:txBody>
                    <a:bodyPr/>
                    <a:lstStyle/>
                    <a:p>
                      <a:pPr lvl="0" algn="l">
                        <a:defRPr sz="1800" b="0" i="0"/>
                      </a:pPr>
                      <a:r>
                        <a:rPr sz="900" dirty="0">
                          <a:latin typeface="Arial" charset="0"/>
                          <a:ea typeface="Arial" charset="0"/>
                          <a:cs typeface="Arial" charset="0"/>
                          <a:sym typeface="Arial"/>
                        </a:rPr>
                        <a:t>Stroke</a:t>
                      </a:r>
                    </a:p>
                  </a:txBody>
                  <a:tcPr marL="21681" marR="21681" marT="16261" marB="16261" anchor="ctr" horzOverflow="overflow">
                    <a:solidFill>
                      <a:schemeClr val="accent2">
                        <a:lumMod val="40000"/>
                        <a:lumOff val="60000"/>
                      </a:schemeClr>
                    </a:solidFill>
                  </a:tcPr>
                </a:tc>
                <a:tc>
                  <a:txBody>
                    <a:bodyPr/>
                    <a:lstStyle/>
                    <a:p>
                      <a:pPr lvl="0" algn="l">
                        <a:defRPr sz="1800" b="0" i="0"/>
                      </a:pPr>
                      <a:r>
                        <a:rPr sz="900">
                          <a:latin typeface="Arial" charset="0"/>
                          <a:ea typeface="Arial" charset="0"/>
                          <a:cs typeface="Arial" charset="0"/>
                          <a:sym typeface="Arial"/>
                        </a:rPr>
                        <a:t>8.2</a:t>
                      </a:r>
                    </a:p>
                  </a:txBody>
                  <a:tcPr marL="21681" marR="21681" marT="16261" marB="16261" anchor="ctr" horzOverflow="overflow">
                    <a:solidFill>
                      <a:schemeClr val="accent2">
                        <a:lumMod val="40000"/>
                        <a:lumOff val="60000"/>
                      </a:schemeClr>
                    </a:solidFill>
                  </a:tcPr>
                </a:tc>
                <a:tc>
                  <a:txBody>
                    <a:bodyPr/>
                    <a:lstStyle/>
                    <a:p>
                      <a:pPr lvl="0" algn="l">
                        <a:defRPr sz="1800" b="0" i="0"/>
                      </a:pPr>
                      <a:r>
                        <a:rPr sz="900">
                          <a:latin typeface="Arial" charset="0"/>
                          <a:ea typeface="Arial" charset="0"/>
                          <a:cs typeface="Arial" charset="0"/>
                          <a:sym typeface="Arial"/>
                        </a:rPr>
                        <a:t>64,053</a:t>
                      </a:r>
                    </a:p>
                  </a:txBody>
                  <a:tcPr marL="21681" marR="21681" marT="16261" marB="16261" anchor="ctr" horzOverflow="overflow">
                    <a:solidFill>
                      <a:schemeClr val="accent2">
                        <a:lumMod val="40000"/>
                        <a:lumOff val="60000"/>
                      </a:schemeClr>
                    </a:solidFill>
                  </a:tcPr>
                </a:tc>
              </a:tr>
              <a:tr h="201356">
                <a:tc>
                  <a:txBody>
                    <a:bodyPr/>
                    <a:lstStyle/>
                    <a:p>
                      <a:pPr lvl="0" algn="l">
                        <a:defRPr sz="1800" b="0" i="0"/>
                      </a:pPr>
                      <a:r>
                        <a:rPr sz="900">
                          <a:latin typeface="Arial" charset="0"/>
                          <a:ea typeface="Arial" charset="0"/>
                          <a:cs typeface="Arial" charset="0"/>
                          <a:sym typeface="Arial"/>
                        </a:rPr>
                        <a:t>Headache</a:t>
                      </a:r>
                    </a:p>
                  </a:txBody>
                  <a:tcPr marL="21681" marR="21681" marT="16261" marB="16261" anchor="ctr" horzOverflow="overflow">
                    <a:solidFill>
                      <a:schemeClr val="accent2">
                        <a:lumMod val="20000"/>
                        <a:lumOff val="80000"/>
                      </a:schemeClr>
                    </a:solidFill>
                  </a:tcPr>
                </a:tc>
                <a:tc>
                  <a:txBody>
                    <a:bodyPr/>
                    <a:lstStyle/>
                    <a:p>
                      <a:pPr lvl="0" algn="l">
                        <a:defRPr sz="1800" b="0" i="0"/>
                      </a:pPr>
                      <a:r>
                        <a:rPr sz="900">
                          <a:latin typeface="Arial" charset="0"/>
                          <a:ea typeface="Arial" charset="0"/>
                          <a:cs typeface="Arial" charset="0"/>
                          <a:sym typeface="Arial"/>
                        </a:rPr>
                        <a:t>152.8</a:t>
                      </a:r>
                    </a:p>
                  </a:txBody>
                  <a:tcPr marL="21681" marR="21681" marT="16261" marB="16261" anchor="ctr" horzOverflow="overflow">
                    <a:solidFill>
                      <a:schemeClr val="accent2">
                        <a:lumMod val="20000"/>
                        <a:lumOff val="80000"/>
                      </a:schemeClr>
                    </a:solidFill>
                  </a:tcPr>
                </a:tc>
                <a:tc>
                  <a:txBody>
                    <a:bodyPr/>
                    <a:lstStyle/>
                    <a:p>
                      <a:pPr lvl="0" algn="l">
                        <a:defRPr sz="1800" b="0" i="0"/>
                      </a:pPr>
                      <a:r>
                        <a:rPr sz="900" dirty="0">
                          <a:latin typeface="Arial" charset="0"/>
                          <a:ea typeface="Arial" charset="0"/>
                          <a:cs typeface="Arial" charset="0"/>
                          <a:sym typeface="Arial"/>
                        </a:rPr>
                        <a:t>43,514</a:t>
                      </a:r>
                    </a:p>
                  </a:txBody>
                  <a:tcPr marL="21681" marR="21681" marT="16261" marB="16261" anchor="ctr" horzOverflow="overflow">
                    <a:solidFill>
                      <a:schemeClr val="accent2">
                        <a:lumMod val="20000"/>
                        <a:lumOff val="80000"/>
                      </a:schemeClr>
                    </a:solidFill>
                  </a:tcPr>
                </a:tc>
              </a:tr>
              <a:tr h="201356">
                <a:tc>
                  <a:txBody>
                    <a:bodyPr/>
                    <a:lstStyle/>
                    <a:p>
                      <a:pPr lvl="0" algn="l">
                        <a:defRPr sz="1800" b="0" i="0"/>
                      </a:pPr>
                      <a:r>
                        <a:rPr sz="900">
                          <a:latin typeface="Arial" charset="0"/>
                          <a:ea typeface="Arial" charset="0"/>
                          <a:cs typeface="Arial" charset="0"/>
                          <a:sym typeface="Arial"/>
                        </a:rPr>
                        <a:t>Mental retardation</a:t>
                      </a:r>
                    </a:p>
                  </a:txBody>
                  <a:tcPr marL="21681" marR="21681" marT="16261" marB="16261" anchor="ctr" horzOverflow="overflow">
                    <a:solidFill>
                      <a:schemeClr val="accent2">
                        <a:lumMod val="40000"/>
                        <a:lumOff val="60000"/>
                      </a:schemeClr>
                    </a:solidFill>
                  </a:tcPr>
                </a:tc>
                <a:tc>
                  <a:txBody>
                    <a:bodyPr/>
                    <a:lstStyle/>
                    <a:p>
                      <a:pPr lvl="0" algn="l">
                        <a:defRPr sz="1800" b="0" i="0"/>
                      </a:pPr>
                      <a:r>
                        <a:rPr sz="900">
                          <a:latin typeface="Arial" charset="0"/>
                          <a:ea typeface="Arial" charset="0"/>
                          <a:cs typeface="Arial" charset="0"/>
                          <a:sym typeface="Arial"/>
                        </a:rPr>
                        <a:t>4.2</a:t>
                      </a:r>
                    </a:p>
                  </a:txBody>
                  <a:tcPr marL="21681" marR="21681" marT="16261" marB="16261" anchor="ctr" horzOverflow="overflow">
                    <a:solidFill>
                      <a:schemeClr val="accent2">
                        <a:lumMod val="40000"/>
                        <a:lumOff val="60000"/>
                      </a:schemeClr>
                    </a:solidFill>
                  </a:tcPr>
                </a:tc>
                <a:tc>
                  <a:txBody>
                    <a:bodyPr/>
                    <a:lstStyle/>
                    <a:p>
                      <a:pPr lvl="0" algn="l">
                        <a:defRPr sz="1800" b="0" i="0"/>
                      </a:pPr>
                      <a:r>
                        <a:rPr sz="900" dirty="0">
                          <a:latin typeface="Arial" charset="0"/>
                          <a:ea typeface="Arial" charset="0"/>
                          <a:cs typeface="Arial" charset="0"/>
                          <a:sym typeface="Arial"/>
                        </a:rPr>
                        <a:t>43,301</a:t>
                      </a:r>
                    </a:p>
                  </a:txBody>
                  <a:tcPr marL="21681" marR="21681" marT="16261" marB="16261" anchor="ctr" horzOverflow="overflow">
                    <a:solidFill>
                      <a:schemeClr val="accent2">
                        <a:lumMod val="40000"/>
                        <a:lumOff val="60000"/>
                      </a:schemeClr>
                    </a:solidFill>
                  </a:tcPr>
                </a:tc>
              </a:tr>
              <a:tr h="201356">
                <a:tc>
                  <a:txBody>
                    <a:bodyPr/>
                    <a:lstStyle/>
                    <a:p>
                      <a:pPr lvl="0" algn="l">
                        <a:defRPr sz="1800" b="0" i="0"/>
                      </a:pPr>
                      <a:r>
                        <a:rPr sz="900">
                          <a:latin typeface="Arial" charset="0"/>
                          <a:ea typeface="Arial" charset="0"/>
                          <a:cs typeface="Arial" charset="0"/>
                          <a:sym typeface="Arial"/>
                        </a:rPr>
                        <a:t>Sleep disorders</a:t>
                      </a:r>
                    </a:p>
                  </a:txBody>
                  <a:tcPr marL="21681" marR="21681" marT="16261" marB="16261" anchor="ctr" horzOverflow="overflow">
                    <a:solidFill>
                      <a:schemeClr val="accent2">
                        <a:lumMod val="20000"/>
                        <a:lumOff val="80000"/>
                      </a:schemeClr>
                    </a:solidFill>
                  </a:tcPr>
                </a:tc>
                <a:tc>
                  <a:txBody>
                    <a:bodyPr/>
                    <a:lstStyle/>
                    <a:p>
                      <a:pPr lvl="0" algn="l">
                        <a:defRPr sz="1800" b="0" i="0"/>
                      </a:pPr>
                      <a:r>
                        <a:rPr sz="900">
                          <a:latin typeface="Arial" charset="0"/>
                          <a:ea typeface="Arial" charset="0"/>
                          <a:cs typeface="Arial" charset="0"/>
                          <a:sym typeface="Arial"/>
                        </a:rPr>
                        <a:t>44.9</a:t>
                      </a:r>
                    </a:p>
                  </a:txBody>
                  <a:tcPr marL="21681" marR="21681" marT="16261" marB="16261" anchor="ctr" horzOverflow="overflow">
                    <a:solidFill>
                      <a:schemeClr val="accent2">
                        <a:lumMod val="20000"/>
                        <a:lumOff val="80000"/>
                      </a:schemeClr>
                    </a:solidFill>
                  </a:tcPr>
                </a:tc>
                <a:tc>
                  <a:txBody>
                    <a:bodyPr/>
                    <a:lstStyle/>
                    <a:p>
                      <a:pPr lvl="0" algn="l">
                        <a:defRPr sz="1800" b="0" i="0"/>
                      </a:pPr>
                      <a:r>
                        <a:rPr sz="900" dirty="0">
                          <a:latin typeface="Arial" charset="0"/>
                          <a:ea typeface="Arial" charset="0"/>
                          <a:cs typeface="Arial" charset="0"/>
                          <a:sym typeface="Arial"/>
                        </a:rPr>
                        <a:t>35,425</a:t>
                      </a:r>
                    </a:p>
                  </a:txBody>
                  <a:tcPr marL="21681" marR="21681" marT="16261" marB="16261" anchor="ctr" horzOverflow="overflow">
                    <a:solidFill>
                      <a:schemeClr val="accent2">
                        <a:lumMod val="20000"/>
                        <a:lumOff val="80000"/>
                      </a:schemeClr>
                    </a:solidFill>
                  </a:tcPr>
                </a:tc>
              </a:tr>
              <a:tr h="201356">
                <a:tc>
                  <a:txBody>
                    <a:bodyPr/>
                    <a:lstStyle/>
                    <a:p>
                      <a:pPr lvl="0" algn="l">
                        <a:defRPr sz="1800" b="0" i="0"/>
                      </a:pPr>
                      <a:r>
                        <a:rPr sz="900">
                          <a:latin typeface="Arial" charset="0"/>
                          <a:ea typeface="Arial" charset="0"/>
                          <a:cs typeface="Arial" charset="0"/>
                          <a:sym typeface="Arial"/>
                        </a:rPr>
                        <a:t>Traumatic brain injury</a:t>
                      </a:r>
                    </a:p>
                  </a:txBody>
                  <a:tcPr marL="21681" marR="21681" marT="16261" marB="16261" anchor="ctr" horzOverflow="overflow">
                    <a:solidFill>
                      <a:schemeClr val="accent2">
                        <a:lumMod val="40000"/>
                        <a:lumOff val="60000"/>
                      </a:schemeClr>
                    </a:solidFill>
                  </a:tcPr>
                </a:tc>
                <a:tc>
                  <a:txBody>
                    <a:bodyPr/>
                    <a:lstStyle/>
                    <a:p>
                      <a:pPr lvl="0" algn="l">
                        <a:defRPr sz="1800" b="0" i="0"/>
                      </a:pPr>
                      <a:r>
                        <a:rPr sz="900">
                          <a:latin typeface="Arial" charset="0"/>
                          <a:ea typeface="Arial" charset="0"/>
                          <a:cs typeface="Arial" charset="0"/>
                          <a:sym typeface="Arial"/>
                        </a:rPr>
                        <a:t>3.7</a:t>
                      </a:r>
                    </a:p>
                  </a:txBody>
                  <a:tcPr marL="21681" marR="21681" marT="16261" marB="16261" anchor="ctr" horzOverflow="overflow">
                    <a:solidFill>
                      <a:schemeClr val="accent2">
                        <a:lumMod val="40000"/>
                        <a:lumOff val="60000"/>
                      </a:schemeClr>
                    </a:solidFill>
                  </a:tcPr>
                </a:tc>
                <a:tc>
                  <a:txBody>
                    <a:bodyPr/>
                    <a:lstStyle/>
                    <a:p>
                      <a:pPr lvl="0" algn="l">
                        <a:defRPr sz="1800" b="0" i="0"/>
                      </a:pPr>
                      <a:r>
                        <a:rPr sz="900">
                          <a:latin typeface="Arial" charset="0"/>
                          <a:ea typeface="Arial" charset="0"/>
                          <a:cs typeface="Arial" charset="0"/>
                          <a:sym typeface="Arial"/>
                        </a:rPr>
                        <a:t>33,013</a:t>
                      </a:r>
                    </a:p>
                  </a:txBody>
                  <a:tcPr marL="21681" marR="21681" marT="16261" marB="16261" anchor="ctr" horzOverflow="overflow">
                    <a:solidFill>
                      <a:schemeClr val="accent2">
                        <a:lumMod val="40000"/>
                        <a:lumOff val="60000"/>
                      </a:schemeClr>
                    </a:solidFill>
                  </a:tcPr>
                </a:tc>
              </a:tr>
              <a:tr h="173316">
                <a:tc>
                  <a:txBody>
                    <a:bodyPr/>
                    <a:lstStyle/>
                    <a:p>
                      <a:pPr lvl="0" algn="l">
                        <a:defRPr sz="1800" b="0" i="0"/>
                      </a:pPr>
                      <a:r>
                        <a:rPr sz="900">
                          <a:latin typeface="Arial" charset="0"/>
                          <a:ea typeface="Arial" charset="0"/>
                          <a:cs typeface="Arial" charset="0"/>
                          <a:sym typeface="Arial"/>
                        </a:rPr>
                        <a:t>...</a:t>
                      </a:r>
                    </a:p>
                  </a:txBody>
                  <a:tcPr marL="21681" marR="21681" marT="16261" marB="16261" anchor="ctr" horzOverflow="overflow">
                    <a:solidFill>
                      <a:schemeClr val="accent2">
                        <a:lumMod val="20000"/>
                        <a:lumOff val="80000"/>
                      </a:schemeClr>
                    </a:solidFill>
                  </a:tcPr>
                </a:tc>
                <a:tc>
                  <a:txBody>
                    <a:bodyPr/>
                    <a:lstStyle/>
                    <a:p>
                      <a:pPr lvl="0" algn="l">
                        <a:defRPr sz="1800" b="0" i="0"/>
                      </a:pPr>
                      <a:r>
                        <a:rPr sz="900">
                          <a:latin typeface="Arial" charset="0"/>
                          <a:ea typeface="Arial" charset="0"/>
                          <a:cs typeface="Arial" charset="0"/>
                          <a:sym typeface="Arial"/>
                        </a:rPr>
                        <a:t>...</a:t>
                      </a:r>
                    </a:p>
                  </a:txBody>
                  <a:tcPr marL="21681" marR="21681" marT="16261" marB="16261" anchor="ctr" horzOverflow="overflow">
                    <a:solidFill>
                      <a:schemeClr val="accent2">
                        <a:lumMod val="20000"/>
                        <a:lumOff val="80000"/>
                      </a:schemeClr>
                    </a:solidFill>
                  </a:tcPr>
                </a:tc>
                <a:tc>
                  <a:txBody>
                    <a:bodyPr/>
                    <a:lstStyle/>
                    <a:p>
                      <a:pPr lvl="0" algn="l">
                        <a:defRPr sz="1800" b="0" i="0"/>
                      </a:pPr>
                      <a:r>
                        <a:rPr sz="900" dirty="0">
                          <a:latin typeface="Arial" charset="0"/>
                          <a:ea typeface="Arial" charset="0"/>
                          <a:cs typeface="Arial" charset="0"/>
                          <a:sym typeface="Arial"/>
                        </a:rPr>
                        <a:t>...</a:t>
                      </a:r>
                    </a:p>
                  </a:txBody>
                  <a:tcPr marL="21681" marR="21681" marT="16261" marB="16261" anchor="ctr" horzOverflow="overflow">
                    <a:solidFill>
                      <a:schemeClr val="accent2">
                        <a:lumMod val="20000"/>
                        <a:lumOff val="80000"/>
                      </a:schemeClr>
                    </a:solidFill>
                  </a:tcPr>
                </a:tc>
              </a:tr>
              <a:tr h="201356">
                <a:tc>
                  <a:txBody>
                    <a:bodyPr/>
                    <a:lstStyle/>
                    <a:p>
                      <a:pPr lvl="0" algn="l" defTabSz="914400">
                        <a:defRPr sz="1800" b="0" i="0"/>
                      </a:pPr>
                      <a:r>
                        <a:rPr sz="900">
                          <a:latin typeface="Arial" charset="0"/>
                          <a:ea typeface="Arial" charset="0"/>
                          <a:cs typeface="Arial" charset="0"/>
                          <a:sym typeface="Arial"/>
                        </a:rPr>
                        <a:t>Parkinson’s disease</a:t>
                      </a:r>
                    </a:p>
                  </a:txBody>
                  <a:tcPr marL="21681" marR="21681" marT="16261" marB="16261" anchor="ctr" horzOverflow="overflow">
                    <a:solidFill>
                      <a:schemeClr val="accent2">
                        <a:lumMod val="40000"/>
                        <a:lumOff val="60000"/>
                      </a:schemeClr>
                    </a:solidFill>
                  </a:tcPr>
                </a:tc>
                <a:tc>
                  <a:txBody>
                    <a:bodyPr/>
                    <a:lstStyle/>
                    <a:p>
                      <a:pPr lvl="0" algn="l" defTabSz="914400">
                        <a:defRPr sz="1800" b="0" i="0"/>
                      </a:pPr>
                      <a:r>
                        <a:rPr sz="900">
                          <a:latin typeface="Arial" charset="0"/>
                          <a:ea typeface="Arial" charset="0"/>
                          <a:cs typeface="Arial" charset="0"/>
                          <a:sym typeface="Arial"/>
                        </a:rPr>
                        <a:t>1.2</a:t>
                      </a:r>
                    </a:p>
                  </a:txBody>
                  <a:tcPr marL="21681" marR="21681" marT="16261" marB="16261" anchor="ctr" horzOverflow="overflow">
                    <a:solidFill>
                      <a:schemeClr val="accent2">
                        <a:lumMod val="40000"/>
                        <a:lumOff val="60000"/>
                      </a:schemeClr>
                    </a:solidFill>
                  </a:tcPr>
                </a:tc>
                <a:tc>
                  <a:txBody>
                    <a:bodyPr/>
                    <a:lstStyle/>
                    <a:p>
                      <a:pPr lvl="0" algn="l" defTabSz="914400">
                        <a:defRPr sz="1800" b="0" i="0"/>
                      </a:pPr>
                      <a:r>
                        <a:rPr sz="900">
                          <a:latin typeface="Arial" charset="0"/>
                          <a:ea typeface="Arial" charset="0"/>
                          <a:cs typeface="Arial" charset="0"/>
                          <a:sym typeface="Arial"/>
                        </a:rPr>
                        <a:t>13,933</a:t>
                      </a:r>
                    </a:p>
                  </a:txBody>
                  <a:tcPr marL="21681" marR="21681" marT="16261" marB="16261" anchor="ctr" horzOverflow="overflow">
                    <a:solidFill>
                      <a:schemeClr val="accent2">
                        <a:lumMod val="40000"/>
                        <a:lumOff val="60000"/>
                      </a:schemeClr>
                    </a:solidFill>
                  </a:tcPr>
                </a:tc>
              </a:tr>
              <a:tr h="201356">
                <a:tc>
                  <a:txBody>
                    <a:bodyPr/>
                    <a:lstStyle/>
                    <a:p>
                      <a:pPr lvl="0" algn="l" defTabSz="914400">
                        <a:defRPr sz="1800" b="0" i="0"/>
                      </a:pPr>
                      <a:r>
                        <a:rPr sz="900">
                          <a:latin typeface="Arial" charset="0"/>
                          <a:ea typeface="Arial" charset="0"/>
                          <a:cs typeface="Arial" charset="0"/>
                          <a:sym typeface="Arial"/>
                        </a:rPr>
                        <a:t>Epilepsy</a:t>
                      </a:r>
                    </a:p>
                  </a:txBody>
                  <a:tcPr marL="21681" marR="21681" marT="16261" marB="16261" anchor="ctr" horzOverflow="overflow">
                    <a:solidFill>
                      <a:schemeClr val="accent2">
                        <a:lumMod val="20000"/>
                        <a:lumOff val="80000"/>
                      </a:schemeClr>
                    </a:solidFill>
                  </a:tcPr>
                </a:tc>
                <a:tc>
                  <a:txBody>
                    <a:bodyPr/>
                    <a:lstStyle/>
                    <a:p>
                      <a:pPr lvl="0" algn="l" defTabSz="914400">
                        <a:defRPr sz="1800" b="0" i="0"/>
                      </a:pPr>
                      <a:r>
                        <a:rPr sz="900" dirty="0">
                          <a:latin typeface="Arial" charset="0"/>
                          <a:ea typeface="Arial" charset="0"/>
                          <a:cs typeface="Arial" charset="0"/>
                          <a:sym typeface="Arial"/>
                        </a:rPr>
                        <a:t>2.6</a:t>
                      </a:r>
                    </a:p>
                  </a:txBody>
                  <a:tcPr marL="21681" marR="21681" marT="16261" marB="16261" anchor="ctr" horzOverflow="overflow">
                    <a:solidFill>
                      <a:schemeClr val="accent2">
                        <a:lumMod val="20000"/>
                        <a:lumOff val="80000"/>
                      </a:schemeClr>
                    </a:solidFill>
                  </a:tcPr>
                </a:tc>
                <a:tc>
                  <a:txBody>
                    <a:bodyPr/>
                    <a:lstStyle/>
                    <a:p>
                      <a:pPr lvl="0" algn="l" defTabSz="914400">
                        <a:defRPr sz="1800" b="0" i="0"/>
                      </a:pPr>
                      <a:r>
                        <a:rPr sz="900" dirty="0">
                          <a:latin typeface="Arial" charset="0"/>
                          <a:ea typeface="Arial" charset="0"/>
                          <a:cs typeface="Arial" charset="0"/>
                          <a:sym typeface="Arial"/>
                        </a:rPr>
                        <a:t>13,800</a:t>
                      </a:r>
                    </a:p>
                  </a:txBody>
                  <a:tcPr marL="21681" marR="21681" marT="16261" marB="16261" anchor="ctr" horzOverflow="overflow">
                    <a:solidFill>
                      <a:schemeClr val="accent2">
                        <a:lumMod val="20000"/>
                        <a:lumOff val="80000"/>
                      </a:schemeClr>
                    </a:solidFill>
                  </a:tcPr>
                </a:tc>
              </a:tr>
              <a:tr h="173316">
                <a:tc>
                  <a:txBody>
                    <a:bodyPr/>
                    <a:lstStyle/>
                    <a:p>
                      <a:pPr lvl="0" algn="l">
                        <a:defRPr sz="1800" b="0" i="0"/>
                      </a:pPr>
                      <a:r>
                        <a:rPr sz="900" dirty="0">
                          <a:latin typeface="Arial" charset="0"/>
                          <a:ea typeface="Arial" charset="0"/>
                          <a:cs typeface="Arial" charset="0"/>
                          <a:sym typeface="Arial"/>
                        </a:rPr>
                        <a:t>...</a:t>
                      </a:r>
                    </a:p>
                  </a:txBody>
                  <a:tcPr marL="21681" marR="21681" marT="16261" marB="16261" anchor="ctr" horzOverflow="overflow">
                    <a:solidFill>
                      <a:schemeClr val="accent2">
                        <a:lumMod val="40000"/>
                        <a:lumOff val="60000"/>
                      </a:schemeClr>
                    </a:solidFill>
                  </a:tcPr>
                </a:tc>
                <a:tc>
                  <a:txBody>
                    <a:bodyPr/>
                    <a:lstStyle/>
                    <a:p>
                      <a:pPr lvl="0" algn="l">
                        <a:defRPr sz="1800" b="0" i="0"/>
                      </a:pPr>
                      <a:r>
                        <a:rPr sz="900">
                          <a:latin typeface="Arial" charset="0"/>
                          <a:ea typeface="Arial" charset="0"/>
                          <a:cs typeface="Arial" charset="0"/>
                          <a:sym typeface="Arial"/>
                        </a:rPr>
                        <a:t>...</a:t>
                      </a:r>
                    </a:p>
                  </a:txBody>
                  <a:tcPr marL="21681" marR="21681" marT="16261" marB="16261" anchor="ctr" horzOverflow="overflow">
                    <a:solidFill>
                      <a:schemeClr val="accent2">
                        <a:lumMod val="40000"/>
                        <a:lumOff val="60000"/>
                      </a:schemeClr>
                    </a:solidFill>
                  </a:tcPr>
                </a:tc>
                <a:tc>
                  <a:txBody>
                    <a:bodyPr/>
                    <a:lstStyle/>
                    <a:p>
                      <a:pPr lvl="0" algn="l">
                        <a:defRPr sz="1800" b="0" i="0"/>
                      </a:pPr>
                      <a:r>
                        <a:rPr sz="900">
                          <a:latin typeface="Arial" charset="0"/>
                          <a:ea typeface="Arial" charset="0"/>
                          <a:cs typeface="Arial" charset="0"/>
                          <a:sym typeface="Arial"/>
                        </a:rPr>
                        <a:t>...</a:t>
                      </a:r>
                    </a:p>
                  </a:txBody>
                  <a:tcPr marL="21681" marR="21681" marT="16261" marB="16261" anchor="ctr" horzOverflow="overflow">
                    <a:solidFill>
                      <a:schemeClr val="accent2">
                        <a:lumMod val="40000"/>
                        <a:lumOff val="60000"/>
                      </a:schemeClr>
                    </a:solidFill>
                  </a:tcPr>
                </a:tc>
              </a:tr>
              <a:tr h="242631">
                <a:tc>
                  <a:txBody>
                    <a:bodyPr/>
                    <a:lstStyle/>
                    <a:p>
                      <a:pPr lvl="0" algn="l">
                        <a:defRPr sz="1800" b="0" i="0"/>
                      </a:pPr>
                      <a:r>
                        <a:rPr sz="900" dirty="0">
                          <a:latin typeface="Arial" charset="0"/>
                          <a:ea typeface="Arial" charset="0"/>
                          <a:cs typeface="Arial" charset="0"/>
                          <a:sym typeface="Arial"/>
                        </a:rPr>
                        <a:t>Europe</a:t>
                      </a:r>
                    </a:p>
                  </a:txBody>
                  <a:tcPr marL="21681" marR="21681" marT="16261" marB="16261" anchor="ctr" horzOverflow="overflow">
                    <a:solidFill>
                      <a:schemeClr val="accent2">
                        <a:lumMod val="20000"/>
                        <a:lumOff val="80000"/>
                      </a:schemeClr>
                    </a:solidFill>
                  </a:tcPr>
                </a:tc>
                <a:tc>
                  <a:txBody>
                    <a:bodyPr/>
                    <a:lstStyle/>
                    <a:p>
                      <a:pPr lvl="0" algn="l">
                        <a:defRPr sz="1800" b="0" i="0"/>
                      </a:pPr>
                      <a:r>
                        <a:rPr sz="900">
                          <a:latin typeface="Arial" charset="0"/>
                          <a:ea typeface="Arial" charset="0"/>
                          <a:cs typeface="Arial" charset="0"/>
                          <a:sym typeface="Arial"/>
                        </a:rPr>
                        <a:t>380.1</a:t>
                      </a:r>
                    </a:p>
                  </a:txBody>
                  <a:tcPr marL="21681" marR="21681" marT="16261" marB="16261" anchor="ctr" horzOverflow="overflow">
                    <a:solidFill>
                      <a:schemeClr val="accent2">
                        <a:lumMod val="20000"/>
                        <a:lumOff val="80000"/>
                      </a:schemeClr>
                    </a:solidFill>
                  </a:tcPr>
                </a:tc>
                <a:tc>
                  <a:txBody>
                    <a:bodyPr/>
                    <a:lstStyle/>
                    <a:p>
                      <a:pPr lvl="0" algn="l">
                        <a:defRPr sz="1800" b="0" i="0"/>
                      </a:pPr>
                      <a:r>
                        <a:rPr sz="900" dirty="0">
                          <a:latin typeface="Arial" charset="0"/>
                          <a:ea typeface="Arial" charset="0"/>
                          <a:cs typeface="Arial" charset="0"/>
                          <a:sym typeface="Arial"/>
                        </a:rPr>
                        <a:t>797,725</a:t>
                      </a:r>
                    </a:p>
                  </a:txBody>
                  <a:tcPr marL="21681" marR="21681" marT="16261" marB="16261" anchor="ctr" horzOverflow="overflow">
                    <a:solidFill>
                      <a:schemeClr val="accent2">
                        <a:lumMod val="20000"/>
                        <a:lumOff val="80000"/>
                      </a:schemeClr>
                    </a:solidFill>
                  </a:tcPr>
                </a:tc>
              </a:tr>
            </a:tbl>
          </a:graphicData>
        </a:graphic>
      </p:graphicFrame>
    </p:spTree>
    <p:extLst>
      <p:ext uri="{BB962C8B-B14F-4D97-AF65-F5344CB8AC3E}">
        <p14:creationId xmlns:p14="http://schemas.microsoft.com/office/powerpoint/2010/main" val="3248371484"/>
      </p:ext>
    </p:extLst>
  </p:cSld>
  <p:clrMapOvr>
    <a:masterClrMapping/>
  </p:clrMapOvr>
  <p:transition spd="med">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8"/>
          <p:cNvGraphicFramePr>
            <a:graphicFrameLocks/>
          </p:cNvGraphicFramePr>
          <p:nvPr>
            <p:extLst>
              <p:ext uri="{D42A27DB-BD31-4B8C-83A1-F6EECF244321}">
                <p14:modId xmlns:p14="http://schemas.microsoft.com/office/powerpoint/2010/main" val="2009080598"/>
              </p:ext>
            </p:extLst>
          </p:nvPr>
        </p:nvGraphicFramePr>
        <p:xfrm>
          <a:off x="557213" y="942050"/>
          <a:ext cx="3523192" cy="283725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Chart 8"/>
          <p:cNvGraphicFramePr>
            <a:graphicFrameLocks/>
          </p:cNvGraphicFramePr>
          <p:nvPr>
            <p:extLst>
              <p:ext uri="{D42A27DB-BD31-4B8C-83A1-F6EECF244321}">
                <p14:modId xmlns:p14="http://schemas.microsoft.com/office/powerpoint/2010/main" val="1057924184"/>
              </p:ext>
            </p:extLst>
          </p:nvPr>
        </p:nvGraphicFramePr>
        <p:xfrm>
          <a:off x="4572000" y="897467"/>
          <a:ext cx="4459288" cy="2837259"/>
        </p:xfrm>
        <a:graphic>
          <a:graphicData uri="http://schemas.openxmlformats.org/drawingml/2006/chart">
            <c:chart xmlns:c="http://schemas.openxmlformats.org/drawingml/2006/chart" xmlns:r="http://schemas.openxmlformats.org/officeDocument/2006/relationships" r:id="rId4"/>
          </a:graphicData>
        </a:graphic>
      </p:graphicFrame>
      <p:sp>
        <p:nvSpPr>
          <p:cNvPr id="71681" name="Title 1"/>
          <p:cNvSpPr>
            <a:spLocks noGrp="1"/>
          </p:cNvSpPr>
          <p:nvPr>
            <p:ph type="title"/>
          </p:nvPr>
        </p:nvSpPr>
        <p:spPr>
          <a:xfrm>
            <a:off x="628650" y="131551"/>
            <a:ext cx="7886700" cy="380785"/>
          </a:xfrm>
        </p:spPr>
        <p:txBody>
          <a:bodyPr>
            <a:normAutofit fontScale="90000"/>
          </a:bodyPr>
          <a:lstStyle/>
          <a:p>
            <a:r>
              <a:rPr lang="en-US" dirty="0" smtClean="0"/>
              <a:t>Past Relapses Predicted an Increased Risk of Future Relapses and Higher Costs in the United States</a:t>
            </a:r>
          </a:p>
        </p:txBody>
      </p:sp>
      <p:sp>
        <p:nvSpPr>
          <p:cNvPr id="20" name="Pladsholder til tekst 19"/>
          <p:cNvSpPr>
            <a:spLocks noGrp="1"/>
          </p:cNvSpPr>
          <p:nvPr>
            <p:ph type="body" sz="quarter" idx="13"/>
          </p:nvPr>
        </p:nvSpPr>
        <p:spPr/>
        <p:txBody>
          <a:bodyPr/>
          <a:lstStyle/>
          <a:p>
            <a:pPr marL="93663" indent="-93663">
              <a:spcBef>
                <a:spcPts val="0"/>
              </a:spcBef>
            </a:pPr>
            <a:r>
              <a:rPr lang="en-US" baseline="30000" dirty="0"/>
              <a:t>1</a:t>
            </a:r>
            <a:r>
              <a:rPr lang="en-US" dirty="0"/>
              <a:t> 	</a:t>
            </a:r>
            <a:r>
              <a:rPr lang="en-US" dirty="0" err="1"/>
              <a:t>Ascher-Svanum</a:t>
            </a:r>
            <a:r>
              <a:rPr lang="en-US" dirty="0"/>
              <a:t> H et al. BMC Psychiatry. 2010;10:2 [Additional file 3: Table S3]. </a:t>
            </a:r>
          </a:p>
          <a:p>
            <a:pPr marL="93663" indent="-93663">
              <a:spcBef>
                <a:spcPts val="0"/>
              </a:spcBef>
            </a:pPr>
            <a:r>
              <a:rPr lang="en-US" baseline="30000" dirty="0"/>
              <a:t>2</a:t>
            </a:r>
            <a:r>
              <a:rPr lang="en-US" dirty="0"/>
              <a:t> 	</a:t>
            </a:r>
            <a:r>
              <a:rPr lang="en-US" dirty="0" err="1"/>
              <a:t>Ascher-Svanum</a:t>
            </a:r>
            <a:r>
              <a:rPr lang="en-US" dirty="0"/>
              <a:t> H et al. BMC Psychiatry. 2010;10:2.</a:t>
            </a:r>
            <a:r>
              <a:rPr lang="en-US" dirty="0" smtClean="0"/>
              <a:t> </a:t>
            </a:r>
            <a:endParaRPr lang="en-US" dirty="0"/>
          </a:p>
        </p:txBody>
      </p:sp>
      <p:sp>
        <p:nvSpPr>
          <p:cNvPr id="24" name="TextBox 23"/>
          <p:cNvSpPr txBox="1"/>
          <p:nvPr/>
        </p:nvSpPr>
        <p:spPr>
          <a:xfrm>
            <a:off x="2192863" y="1153954"/>
            <a:ext cx="662361" cy="246221"/>
          </a:xfrm>
          <a:prstGeom prst="rect">
            <a:avLst/>
          </a:prstGeom>
          <a:noFill/>
        </p:spPr>
        <p:txBody>
          <a:bodyPr wrap="none">
            <a:spAutoFit/>
          </a:bodyPr>
          <a:lstStyle/>
          <a:p>
            <a:pPr fontAlgn="auto">
              <a:spcBef>
                <a:spcPts val="0"/>
              </a:spcBef>
              <a:spcAft>
                <a:spcPts val="0"/>
              </a:spcAft>
              <a:defRPr/>
            </a:pPr>
            <a:r>
              <a:rPr lang="en-US" sz="1000" i="1" dirty="0">
                <a:solidFill>
                  <a:srgbClr val="000000"/>
                </a:solidFill>
                <a:ea typeface="Arial" charset="0"/>
              </a:rPr>
              <a:t>P</a:t>
            </a:r>
            <a:r>
              <a:rPr lang="en-US" sz="1000" dirty="0">
                <a:solidFill>
                  <a:srgbClr val="000000"/>
                </a:solidFill>
                <a:ea typeface="Arial" charset="0"/>
              </a:rPr>
              <a:t>&lt;0.001</a:t>
            </a:r>
            <a:endParaRPr lang="en-US" sz="1000" i="1" dirty="0">
              <a:solidFill>
                <a:srgbClr val="000000"/>
              </a:solidFill>
              <a:ea typeface="Arial" charset="0"/>
            </a:endParaRPr>
          </a:p>
        </p:txBody>
      </p:sp>
      <p:sp>
        <p:nvSpPr>
          <p:cNvPr id="10" name="TextBox 9"/>
          <p:cNvSpPr txBox="1"/>
          <p:nvPr/>
        </p:nvSpPr>
        <p:spPr>
          <a:xfrm>
            <a:off x="6396038" y="1163638"/>
            <a:ext cx="591829" cy="246221"/>
          </a:xfrm>
          <a:prstGeom prst="rect">
            <a:avLst/>
          </a:prstGeom>
          <a:noFill/>
        </p:spPr>
        <p:txBody>
          <a:bodyPr wrap="none">
            <a:spAutoFit/>
          </a:bodyPr>
          <a:lstStyle/>
          <a:p>
            <a:pPr fontAlgn="auto">
              <a:spcBef>
                <a:spcPts val="0"/>
              </a:spcBef>
              <a:spcAft>
                <a:spcPts val="0"/>
              </a:spcAft>
              <a:defRPr/>
            </a:pPr>
            <a:r>
              <a:rPr lang="en-US" sz="1000" i="1" dirty="0">
                <a:solidFill>
                  <a:srgbClr val="000000"/>
                </a:solidFill>
                <a:ea typeface="Arial" charset="0"/>
              </a:rPr>
              <a:t>P</a:t>
            </a:r>
            <a:r>
              <a:rPr lang="en-US" sz="1000" dirty="0">
                <a:solidFill>
                  <a:srgbClr val="000000"/>
                </a:solidFill>
                <a:ea typeface="Arial" charset="0"/>
              </a:rPr>
              <a:t>&lt;0.01</a:t>
            </a:r>
            <a:endParaRPr lang="en-US" sz="1000" i="1" dirty="0">
              <a:solidFill>
                <a:srgbClr val="000000"/>
              </a:solidFill>
              <a:ea typeface="Arial" charset="0"/>
            </a:endParaRPr>
          </a:p>
        </p:txBody>
      </p:sp>
      <p:sp>
        <p:nvSpPr>
          <p:cNvPr id="26" name="Rounded Rectangle 18"/>
          <p:cNvSpPr/>
          <p:nvPr/>
        </p:nvSpPr>
        <p:spPr>
          <a:xfrm>
            <a:off x="557212" y="3827725"/>
            <a:ext cx="8118475" cy="504000"/>
          </a:xfrm>
          <a:prstGeom prst="roundRect">
            <a:avLst/>
          </a:prstGeom>
          <a:solidFill>
            <a:schemeClr val="accent1"/>
          </a:solidFill>
          <a:ln w="28575" algn="ctr">
            <a:noFill/>
            <a:round/>
            <a:headEnd/>
            <a:tailEnd/>
          </a:ln>
          <a:effectLst/>
        </p:spPr>
        <p:txBody>
          <a:bodyPr lIns="108000" tIns="72000" rIns="108000" bIns="108000" anchor="ctr">
            <a:noAutofit/>
          </a:bodyPr>
          <a:lstStyle/>
          <a:p>
            <a:r>
              <a:rPr kumimoji="1" lang="en-US" sz="1300" b="1" dirty="0" smtClean="0">
                <a:solidFill>
                  <a:srgbClr val="FFFFFF"/>
                </a:solidFill>
                <a:ea typeface="Arial" charset="0"/>
              </a:rPr>
              <a:t>In a 1-year observational study, patients with a relapse in the prior</a:t>
            </a:r>
            <a:br>
              <a:rPr kumimoji="1" lang="en-US" sz="1300" b="1" dirty="0" smtClean="0">
                <a:solidFill>
                  <a:srgbClr val="FFFFFF"/>
                </a:solidFill>
                <a:ea typeface="Arial" charset="0"/>
              </a:rPr>
            </a:br>
            <a:r>
              <a:rPr kumimoji="1" lang="en-US" sz="1300" b="1" dirty="0" smtClean="0">
                <a:solidFill>
                  <a:srgbClr val="FFFFFF"/>
                </a:solidFill>
                <a:ea typeface="Arial" charset="0"/>
              </a:rPr>
              <a:t>6 months were compared to patients with no relapse in the prior 6 months</a:t>
            </a:r>
            <a:endParaRPr kumimoji="1" lang="en-US" sz="1300" b="1" dirty="0">
              <a:solidFill>
                <a:srgbClr val="FFFFFF"/>
              </a:solidFill>
              <a:ea typeface="Arial" charset="0"/>
            </a:endParaRPr>
          </a:p>
        </p:txBody>
      </p:sp>
    </p:spTree>
    <p:extLst>
      <p:ext uri="{BB962C8B-B14F-4D97-AF65-F5344CB8AC3E}">
        <p14:creationId xmlns:p14="http://schemas.microsoft.com/office/powerpoint/2010/main" val="24193860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Pladsholder til tekst 33"/>
          <p:cNvSpPr>
            <a:spLocks noGrp="1"/>
          </p:cNvSpPr>
          <p:nvPr>
            <p:ph type="body" sz="quarter" idx="13"/>
          </p:nvPr>
        </p:nvSpPr>
        <p:spPr>
          <a:xfrm>
            <a:off x="628649" y="4769708"/>
            <a:ext cx="4931891" cy="181724"/>
          </a:xfrm>
        </p:spPr>
        <p:txBody>
          <a:bodyPr/>
          <a:lstStyle/>
          <a:p>
            <a:pPr marL="93663" indent="-93663"/>
            <a:r>
              <a:rPr lang="da-DK" dirty="0"/>
              <a:t>*	</a:t>
            </a:r>
            <a:r>
              <a:rPr lang="da-DK" dirty="0" err="1"/>
              <a:t>Cost</a:t>
            </a:r>
            <a:r>
              <a:rPr lang="da-DK" dirty="0"/>
              <a:t> </a:t>
            </a:r>
            <a:r>
              <a:rPr lang="da-DK" dirty="0" err="1"/>
              <a:t>estimated</a:t>
            </a:r>
            <a:r>
              <a:rPr lang="da-DK" dirty="0"/>
              <a:t> in 2012 US dollars </a:t>
            </a:r>
            <a:r>
              <a:rPr lang="da-DK" dirty="0" err="1"/>
              <a:t>based</a:t>
            </a:r>
            <a:r>
              <a:rPr lang="da-DK" dirty="0"/>
              <a:t> on 2002 </a:t>
            </a:r>
            <a:r>
              <a:rPr lang="da-DK" dirty="0" err="1"/>
              <a:t>results</a:t>
            </a:r>
            <a:r>
              <a:rPr lang="da-DK" dirty="0"/>
              <a:t> </a:t>
            </a:r>
          </a:p>
          <a:p>
            <a:pPr marL="93663" indent="-93663"/>
            <a:r>
              <a:rPr lang="da-DK" dirty="0"/>
              <a:t>† 2012 </a:t>
            </a:r>
            <a:r>
              <a:rPr lang="da-DK" dirty="0" err="1"/>
              <a:t>Costs</a:t>
            </a:r>
            <a:r>
              <a:rPr lang="da-DK" dirty="0"/>
              <a:t> </a:t>
            </a:r>
            <a:r>
              <a:rPr lang="da-DK" dirty="0" err="1"/>
              <a:t>were</a:t>
            </a:r>
            <a:r>
              <a:rPr lang="da-DK" dirty="0"/>
              <a:t> </a:t>
            </a:r>
            <a:r>
              <a:rPr lang="da-DK" dirty="0" err="1"/>
              <a:t>estimated</a:t>
            </a:r>
            <a:r>
              <a:rPr lang="da-DK" dirty="0"/>
              <a:t> </a:t>
            </a:r>
            <a:r>
              <a:rPr lang="da-DK" dirty="0" err="1"/>
              <a:t>using</a:t>
            </a:r>
            <a:r>
              <a:rPr lang="da-DK" dirty="0"/>
              <a:t> the Consumer Price Index-All Urban Consumers U.S. Medical Care </a:t>
            </a:r>
            <a:r>
              <a:rPr lang="da-DK" dirty="0" err="1"/>
              <a:t>Category</a:t>
            </a:r>
            <a:r>
              <a:rPr lang="da-DK" dirty="0"/>
              <a:t> .http://</a:t>
            </a:r>
            <a:r>
              <a:rPr lang="da-DK" dirty="0" err="1"/>
              <a:t>data.bls.gov</a:t>
            </a:r>
            <a:r>
              <a:rPr lang="da-DK" dirty="0"/>
              <a:t>/cgi-bin/</a:t>
            </a:r>
            <a:r>
              <a:rPr lang="da-DK" dirty="0" err="1"/>
              <a:t>surveymost?cu</a:t>
            </a:r>
            <a:r>
              <a:rPr lang="da-DK" dirty="0"/>
              <a:t>.</a:t>
            </a:r>
          </a:p>
          <a:p>
            <a:pPr marL="93663" indent="-93663"/>
            <a:r>
              <a:rPr lang="da-DK" dirty="0"/>
              <a:t>Wu EQ et al. J </a:t>
            </a:r>
            <a:r>
              <a:rPr lang="da-DK" dirty="0" err="1"/>
              <a:t>Clin</a:t>
            </a:r>
            <a:r>
              <a:rPr lang="da-DK" dirty="0"/>
              <a:t> </a:t>
            </a:r>
            <a:r>
              <a:rPr lang="da-DK" dirty="0" err="1"/>
              <a:t>Psychiatry</a:t>
            </a:r>
            <a:r>
              <a:rPr lang="da-DK" dirty="0"/>
              <a:t>. 2005;66(9):1122-1129.</a:t>
            </a:r>
          </a:p>
        </p:txBody>
      </p:sp>
      <p:graphicFrame>
        <p:nvGraphicFramePr>
          <p:cNvPr id="2" name="Chart 3"/>
          <p:cNvGraphicFramePr>
            <a:graphicFrameLocks/>
          </p:cNvGraphicFramePr>
          <p:nvPr>
            <p:extLst>
              <p:ext uri="{D42A27DB-BD31-4B8C-83A1-F6EECF244321}">
                <p14:modId xmlns:p14="http://schemas.microsoft.com/office/powerpoint/2010/main" val="785352377"/>
              </p:ext>
            </p:extLst>
          </p:nvPr>
        </p:nvGraphicFramePr>
        <p:xfrm>
          <a:off x="557213" y="739965"/>
          <a:ext cx="6872288" cy="2797969"/>
        </p:xfrm>
        <a:graphic>
          <a:graphicData uri="http://schemas.openxmlformats.org/drawingml/2006/chart">
            <c:chart xmlns:c="http://schemas.openxmlformats.org/drawingml/2006/chart" xmlns:r="http://schemas.openxmlformats.org/officeDocument/2006/relationships" r:id="rId3"/>
          </a:graphicData>
        </a:graphic>
      </p:graphicFrame>
      <p:sp>
        <p:nvSpPr>
          <p:cNvPr id="35" name="Rounded Rectangle 18"/>
          <p:cNvSpPr/>
          <p:nvPr/>
        </p:nvSpPr>
        <p:spPr>
          <a:xfrm>
            <a:off x="557213" y="3685727"/>
            <a:ext cx="6206052" cy="468093"/>
          </a:xfrm>
          <a:prstGeom prst="roundRect">
            <a:avLst/>
          </a:prstGeom>
          <a:solidFill>
            <a:schemeClr val="accent1"/>
          </a:solidFill>
          <a:ln w="28575" algn="ctr">
            <a:noFill/>
            <a:round/>
            <a:headEnd/>
            <a:tailEnd/>
          </a:ln>
          <a:effectLst/>
        </p:spPr>
        <p:txBody>
          <a:bodyPr lIns="108000" tIns="72000" rIns="108000" bIns="108000" anchor="ctr">
            <a:noAutofit/>
          </a:bodyPr>
          <a:lstStyle/>
          <a:p>
            <a:r>
              <a:rPr kumimoji="1" lang="da-DK" sz="1400" b="1" dirty="0" err="1">
                <a:solidFill>
                  <a:srgbClr val="FFFFFF"/>
                </a:solidFill>
                <a:ea typeface="Arial" charset="0"/>
              </a:rPr>
              <a:t>Adjusted</a:t>
            </a:r>
            <a:r>
              <a:rPr kumimoji="1" lang="da-DK" sz="1400" b="1" dirty="0">
                <a:solidFill>
                  <a:srgbClr val="FFFFFF"/>
                </a:solidFill>
                <a:ea typeface="Arial" charset="0"/>
              </a:rPr>
              <a:t> for inflation, total 2012 </a:t>
            </a:r>
            <a:r>
              <a:rPr kumimoji="1" lang="da-DK" sz="1400" b="1" dirty="0" err="1">
                <a:solidFill>
                  <a:srgbClr val="FFFFFF"/>
                </a:solidFill>
                <a:ea typeface="Arial" charset="0"/>
              </a:rPr>
              <a:t>costs</a:t>
            </a:r>
            <a:r>
              <a:rPr kumimoji="1" lang="da-DK" sz="1400" b="1" baseline="30000" dirty="0">
                <a:solidFill>
                  <a:srgbClr val="FFFFFF"/>
                </a:solidFill>
                <a:ea typeface="Arial" charset="0"/>
              </a:rPr>
              <a:t>†</a:t>
            </a:r>
            <a:r>
              <a:rPr kumimoji="1" lang="da-DK" sz="1400" b="1" dirty="0">
                <a:solidFill>
                  <a:srgbClr val="FFFFFF"/>
                </a:solidFill>
                <a:ea typeface="Arial" charset="0"/>
              </a:rPr>
              <a:t> </a:t>
            </a:r>
            <a:r>
              <a:rPr kumimoji="1" lang="da-DK" sz="1400" b="1" dirty="0" err="1">
                <a:solidFill>
                  <a:srgbClr val="FFFFFF"/>
                </a:solidFill>
                <a:ea typeface="Arial" charset="0"/>
              </a:rPr>
              <a:t>are</a:t>
            </a:r>
            <a:r>
              <a:rPr kumimoji="1" lang="da-DK" sz="1400" b="1" dirty="0">
                <a:solidFill>
                  <a:srgbClr val="FFFFFF"/>
                </a:solidFill>
                <a:ea typeface="Arial" charset="0"/>
              </a:rPr>
              <a:t> </a:t>
            </a:r>
            <a:r>
              <a:rPr kumimoji="1" lang="da-DK" sz="1400" b="1" dirty="0" err="1">
                <a:solidFill>
                  <a:srgbClr val="FFFFFF"/>
                </a:solidFill>
                <a:ea typeface="Arial" charset="0"/>
              </a:rPr>
              <a:t>approximately</a:t>
            </a:r>
            <a:r>
              <a:rPr kumimoji="1" lang="da-DK" sz="1400" b="1" dirty="0">
                <a:solidFill>
                  <a:srgbClr val="FFFFFF"/>
                </a:solidFill>
                <a:ea typeface="Arial" charset="0"/>
              </a:rPr>
              <a:t> $92 billion</a:t>
            </a:r>
          </a:p>
        </p:txBody>
      </p:sp>
      <p:sp>
        <p:nvSpPr>
          <p:cNvPr id="3" name="Title 2"/>
          <p:cNvSpPr>
            <a:spLocks noGrp="1"/>
          </p:cNvSpPr>
          <p:nvPr>
            <p:ph type="title"/>
          </p:nvPr>
        </p:nvSpPr>
        <p:spPr/>
        <p:txBody>
          <a:bodyPr>
            <a:normAutofit fontScale="90000"/>
          </a:bodyPr>
          <a:lstStyle/>
          <a:p>
            <a:r>
              <a:rPr lang="en-US" dirty="0"/>
              <a:t>Direct Costs of Schizophrenia in the United States Were $47 Billion in 2002*</a:t>
            </a:r>
            <a:r>
              <a:rPr lang="en-US" baseline="30000" dirty="0"/>
              <a:t>†</a:t>
            </a:r>
            <a:endParaRPr lang="en-US" dirty="0"/>
          </a:p>
        </p:txBody>
      </p:sp>
    </p:spTree>
    <p:extLst>
      <p:ext uri="{BB962C8B-B14F-4D97-AF65-F5344CB8AC3E}">
        <p14:creationId xmlns:p14="http://schemas.microsoft.com/office/powerpoint/2010/main" val="26296561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Pladsholder til tekst 34"/>
          <p:cNvSpPr>
            <a:spLocks noGrp="1"/>
          </p:cNvSpPr>
          <p:nvPr>
            <p:ph type="body" sz="quarter" idx="13"/>
          </p:nvPr>
        </p:nvSpPr>
        <p:spPr/>
        <p:txBody>
          <a:bodyPr/>
          <a:lstStyle/>
          <a:p>
            <a:r>
              <a:rPr lang="da-DK" dirty="0"/>
              <a:t>Chang SM et al. J </a:t>
            </a:r>
            <a:r>
              <a:rPr lang="da-DK" dirty="0" err="1"/>
              <a:t>Korean</a:t>
            </a:r>
            <a:r>
              <a:rPr lang="da-DK" dirty="0"/>
              <a:t> Med </a:t>
            </a:r>
            <a:r>
              <a:rPr lang="da-DK" dirty="0" err="1"/>
              <a:t>Sci</a:t>
            </a:r>
            <a:r>
              <a:rPr lang="da-DK" dirty="0"/>
              <a:t>. 2008;23(2):167-175.</a:t>
            </a:r>
          </a:p>
        </p:txBody>
      </p:sp>
      <p:graphicFrame>
        <p:nvGraphicFramePr>
          <p:cNvPr id="2" name="Chart 1"/>
          <p:cNvGraphicFramePr>
            <a:graphicFrameLocks/>
          </p:cNvGraphicFramePr>
          <p:nvPr>
            <p:extLst>
              <p:ext uri="{D42A27DB-BD31-4B8C-83A1-F6EECF244321}">
                <p14:modId xmlns:p14="http://schemas.microsoft.com/office/powerpoint/2010/main" val="1511821378"/>
              </p:ext>
            </p:extLst>
          </p:nvPr>
        </p:nvGraphicFramePr>
        <p:xfrm>
          <a:off x="628651" y="1000910"/>
          <a:ext cx="7913988" cy="3319084"/>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a:xfrm>
            <a:off x="628649" y="273844"/>
            <a:ext cx="8037555" cy="380785"/>
          </a:xfrm>
        </p:spPr>
        <p:txBody>
          <a:bodyPr>
            <a:noAutofit/>
          </a:bodyPr>
          <a:lstStyle/>
          <a:p>
            <a:r>
              <a:rPr lang="en-US" sz="1500" dirty="0"/>
              <a:t>Direct Costs of Schizophrenia in South Korea Were Approximately $540 Million in 2005</a:t>
            </a:r>
          </a:p>
        </p:txBody>
      </p:sp>
    </p:spTree>
    <p:extLst>
      <p:ext uri="{BB962C8B-B14F-4D97-AF65-F5344CB8AC3E}">
        <p14:creationId xmlns:p14="http://schemas.microsoft.com/office/powerpoint/2010/main" val="6704819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Pladsholder til tekst 14"/>
          <p:cNvSpPr>
            <a:spLocks noGrp="1"/>
          </p:cNvSpPr>
          <p:nvPr>
            <p:ph type="body" sz="quarter" idx="13"/>
          </p:nvPr>
        </p:nvSpPr>
        <p:spPr>
          <a:xfrm>
            <a:off x="628650" y="4810367"/>
            <a:ext cx="5689772" cy="141065"/>
          </a:xfrm>
        </p:spPr>
        <p:txBody>
          <a:bodyPr/>
          <a:lstStyle/>
          <a:p>
            <a:pPr>
              <a:spcBef>
                <a:spcPts val="0"/>
              </a:spcBef>
            </a:pPr>
            <a:r>
              <a:rPr lang="en-US" dirty="0" smtClean="0"/>
              <a:t>Costs listed </a:t>
            </a:r>
            <a:r>
              <a:rPr lang="en-US" dirty="0"/>
              <a:t>as millions of </a:t>
            </a:r>
            <a:r>
              <a:rPr lang="en-US" dirty="0" smtClean="0"/>
              <a:t>Canadian dollars </a:t>
            </a:r>
            <a:r>
              <a:rPr lang="en-US" dirty="0"/>
              <a:t>in 2004.</a:t>
            </a:r>
          </a:p>
          <a:p>
            <a:pPr marL="93663" indent="-93663">
              <a:spcBef>
                <a:spcPts val="0"/>
              </a:spcBef>
            </a:pPr>
            <a:r>
              <a:rPr lang="en-US" dirty="0" smtClean="0"/>
              <a:t>*</a:t>
            </a:r>
            <a:r>
              <a:rPr lang="en-US" dirty="0"/>
              <a:t>	Not including hospitalization costs.</a:t>
            </a:r>
          </a:p>
          <a:p>
            <a:pPr>
              <a:spcBef>
                <a:spcPts val="0"/>
              </a:spcBef>
            </a:pPr>
            <a:r>
              <a:rPr lang="en-US" dirty="0" smtClean="0"/>
              <a:t>CMHCs=Community </a:t>
            </a:r>
            <a:r>
              <a:rPr lang="en-US" dirty="0"/>
              <a:t>Mental Health </a:t>
            </a:r>
            <a:r>
              <a:rPr lang="en-US" dirty="0" smtClean="0"/>
              <a:t>Centers; M=million.</a:t>
            </a:r>
          </a:p>
          <a:p>
            <a:r>
              <a:rPr lang="en-US" dirty="0" err="1" smtClean="0"/>
              <a:t>Goeree</a:t>
            </a:r>
            <a:r>
              <a:rPr lang="en-US" dirty="0" smtClean="0"/>
              <a:t> </a:t>
            </a:r>
            <a:r>
              <a:rPr lang="en-US" dirty="0"/>
              <a:t>R et al. </a:t>
            </a:r>
            <a:r>
              <a:rPr lang="en-US" dirty="0" err="1"/>
              <a:t>Curr</a:t>
            </a:r>
            <a:r>
              <a:rPr lang="en-US" dirty="0"/>
              <a:t> Med Res </a:t>
            </a:r>
            <a:r>
              <a:rPr lang="en-US" dirty="0" err="1"/>
              <a:t>Opin</a:t>
            </a:r>
            <a:r>
              <a:rPr lang="en-US" dirty="0"/>
              <a:t>. 2005;21(12):2017-2028</a:t>
            </a:r>
            <a:r>
              <a:rPr lang="en-US" dirty="0" smtClean="0"/>
              <a:t>.</a:t>
            </a:r>
            <a:endParaRPr lang="da-DK" dirty="0"/>
          </a:p>
        </p:txBody>
      </p:sp>
      <p:graphicFrame>
        <p:nvGraphicFramePr>
          <p:cNvPr id="2" name="Content Placeholder 4"/>
          <p:cNvGraphicFramePr>
            <a:graphicFrameLocks/>
          </p:cNvGraphicFramePr>
          <p:nvPr>
            <p:extLst>
              <p:ext uri="{D42A27DB-BD31-4B8C-83A1-F6EECF244321}">
                <p14:modId xmlns:p14="http://schemas.microsoft.com/office/powerpoint/2010/main" val="1433865968"/>
              </p:ext>
            </p:extLst>
          </p:nvPr>
        </p:nvGraphicFramePr>
        <p:xfrm>
          <a:off x="628650" y="904854"/>
          <a:ext cx="6893946" cy="3334746"/>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a:xfrm>
            <a:off x="628650" y="143694"/>
            <a:ext cx="7886700" cy="380785"/>
          </a:xfrm>
        </p:spPr>
        <p:txBody>
          <a:bodyPr>
            <a:normAutofit fontScale="90000"/>
          </a:bodyPr>
          <a:lstStyle/>
          <a:p>
            <a:r>
              <a:rPr lang="en-US" dirty="0"/>
              <a:t>Canadian Health Care and Non−Health Care Costs Reached $2 Billion (Canadian) in 2004</a:t>
            </a:r>
          </a:p>
        </p:txBody>
      </p:sp>
    </p:spTree>
    <p:extLst>
      <p:ext uri="{BB962C8B-B14F-4D97-AF65-F5344CB8AC3E}">
        <p14:creationId xmlns:p14="http://schemas.microsoft.com/office/powerpoint/2010/main" val="671821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3"/>
          <p:cNvSpPr>
            <a:spLocks noGrp="1"/>
          </p:cNvSpPr>
          <p:nvPr>
            <p:ph type="title"/>
          </p:nvPr>
        </p:nvSpPr>
        <p:spPr/>
        <p:txBody>
          <a:bodyPr/>
          <a:lstStyle/>
          <a:p>
            <a:r>
              <a:rPr lang="en-US" dirty="0" smtClean="0"/>
              <a:t>Global Impact of Schizophrenia</a:t>
            </a:r>
          </a:p>
        </p:txBody>
      </p:sp>
      <p:sp>
        <p:nvSpPr>
          <p:cNvPr id="2" name="Text Placeholder 1"/>
          <p:cNvSpPr>
            <a:spLocks noGrp="1"/>
          </p:cNvSpPr>
          <p:nvPr>
            <p:ph type="body" sz="quarter" idx="13"/>
          </p:nvPr>
        </p:nvSpPr>
        <p:spPr>
          <a:xfrm>
            <a:off x="628650" y="4810896"/>
            <a:ext cx="5557966" cy="140535"/>
          </a:xfrm>
        </p:spPr>
        <p:txBody>
          <a:bodyPr/>
          <a:lstStyle/>
          <a:p>
            <a:pPr marL="93663" indent="-93663"/>
            <a:r>
              <a:rPr lang="en-US" baseline="30000" dirty="0"/>
              <a:t>1</a:t>
            </a:r>
            <a:r>
              <a:rPr lang="en-US" dirty="0"/>
              <a:t> 	The global burden of disease: 2004 update. World Health Organization Web site. Accessed March 7, 2013. </a:t>
            </a:r>
          </a:p>
          <a:p>
            <a:pPr marL="93663" indent="-93663"/>
            <a:r>
              <a:rPr lang="en-US" baseline="30000" dirty="0"/>
              <a:t>2 	</a:t>
            </a:r>
            <a:r>
              <a:rPr lang="en-US" dirty="0"/>
              <a:t>American Psychiatric Association. Diagnostic and Statistical Manual of Mental Disorders. Fifth Edition. Arlington, VA: American Psychiatric Association; 2013. </a:t>
            </a:r>
          </a:p>
          <a:p>
            <a:pPr marL="93663" indent="-93663"/>
            <a:r>
              <a:rPr lang="en-US" baseline="30000" dirty="0"/>
              <a:t>3</a:t>
            </a:r>
            <a:r>
              <a:rPr lang="en-US" dirty="0"/>
              <a:t> 	McGrath J et al. </a:t>
            </a:r>
            <a:r>
              <a:rPr lang="en-US" dirty="0" err="1"/>
              <a:t>Epidemiol</a:t>
            </a:r>
            <a:r>
              <a:rPr lang="en-US" dirty="0"/>
              <a:t> Rev. 2008;30:67-76. </a:t>
            </a:r>
          </a:p>
          <a:p>
            <a:pPr marL="93663" indent="-93663"/>
            <a:r>
              <a:rPr lang="en-US" baseline="30000" dirty="0"/>
              <a:t>4</a:t>
            </a:r>
            <a:r>
              <a:rPr lang="en-US" dirty="0"/>
              <a:t> 	</a:t>
            </a:r>
            <a:r>
              <a:rPr lang="en-US" dirty="0" err="1"/>
              <a:t>Saha</a:t>
            </a:r>
            <a:r>
              <a:rPr lang="en-US" dirty="0"/>
              <a:t> S et al. </a:t>
            </a:r>
            <a:r>
              <a:rPr lang="en-US" dirty="0" err="1"/>
              <a:t>Acta</a:t>
            </a:r>
            <a:r>
              <a:rPr lang="en-US" dirty="0"/>
              <a:t> </a:t>
            </a:r>
            <a:r>
              <a:rPr lang="en-US" dirty="0" err="1"/>
              <a:t>Psychiatr</a:t>
            </a:r>
            <a:r>
              <a:rPr lang="en-US" dirty="0"/>
              <a:t> Scand. 2006;114(1):36-39</a:t>
            </a:r>
            <a:r>
              <a:rPr lang="en-US" dirty="0" smtClean="0"/>
              <a:t>.</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1696" y="1848384"/>
            <a:ext cx="2831237" cy="2123428"/>
          </a:xfrm>
          <a:prstGeom prst="rect">
            <a:avLst/>
          </a:prstGeom>
        </p:spPr>
      </p:pic>
      <p:sp>
        <p:nvSpPr>
          <p:cNvPr id="6" name="Pladsholder til tekst 15"/>
          <p:cNvSpPr txBox="1">
            <a:spLocks/>
          </p:cNvSpPr>
          <p:nvPr/>
        </p:nvSpPr>
        <p:spPr>
          <a:xfrm>
            <a:off x="568369" y="1848384"/>
            <a:ext cx="4703847" cy="3263504"/>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Clr>
                <a:srgbClr val="C00000"/>
              </a:buClr>
              <a:buFont typeface="Arial"/>
              <a:buChar char="•"/>
              <a:defRPr sz="1800" kern="1200">
                <a:solidFill>
                  <a:schemeClr val="tx1"/>
                </a:solidFill>
                <a:latin typeface="Arial" charset="0"/>
                <a:ea typeface="Arial" charset="0"/>
                <a:cs typeface="Arial" charset="0"/>
              </a:defRPr>
            </a:lvl1pPr>
            <a:lvl2pPr marL="514350" indent="-171450" algn="l" defTabSz="685800" rtl="0" eaLnBrk="1" latinLnBrk="0" hangingPunct="1">
              <a:lnSpc>
                <a:spcPct val="90000"/>
              </a:lnSpc>
              <a:spcBef>
                <a:spcPts val="375"/>
              </a:spcBef>
              <a:buClr>
                <a:srgbClr val="C00000"/>
              </a:buClr>
              <a:buFont typeface="Arial"/>
              <a:buChar char="•"/>
              <a:defRPr sz="1350" kern="1200">
                <a:solidFill>
                  <a:schemeClr val="tx1"/>
                </a:solidFill>
                <a:latin typeface="Arial" charset="0"/>
                <a:ea typeface="Arial" charset="0"/>
                <a:cs typeface="Arial" charset="0"/>
              </a:defRPr>
            </a:lvl2pPr>
            <a:lvl3pPr marL="857250" indent="-171450" algn="l" defTabSz="685800" rtl="0" eaLnBrk="1" latinLnBrk="0" hangingPunct="1">
              <a:lnSpc>
                <a:spcPct val="90000"/>
              </a:lnSpc>
              <a:spcBef>
                <a:spcPts val="375"/>
              </a:spcBef>
              <a:buClr>
                <a:srgbClr val="C00000"/>
              </a:buClr>
              <a:buFont typeface="Arial"/>
              <a:buChar char="•"/>
              <a:defRPr sz="1050" kern="1200">
                <a:solidFill>
                  <a:schemeClr val="tx1"/>
                </a:solidFill>
                <a:latin typeface="Arial" charset="0"/>
                <a:ea typeface="Arial" charset="0"/>
                <a:cs typeface="Arial" charset="0"/>
              </a:defRPr>
            </a:lvl3pPr>
            <a:lvl4pPr marL="1200150" indent="-171450" algn="l" defTabSz="685800" rtl="0" eaLnBrk="1" latinLnBrk="0" hangingPunct="1">
              <a:lnSpc>
                <a:spcPct val="90000"/>
              </a:lnSpc>
              <a:spcBef>
                <a:spcPts val="375"/>
              </a:spcBef>
              <a:buClr>
                <a:srgbClr val="C00000"/>
              </a:buClr>
              <a:buFont typeface="Arial"/>
              <a:buChar char="•"/>
              <a:defRPr sz="750" kern="1200">
                <a:solidFill>
                  <a:schemeClr val="tx1"/>
                </a:solidFill>
                <a:latin typeface="Arial" charset="0"/>
                <a:ea typeface="Arial" charset="0"/>
                <a:cs typeface="Arial" charset="0"/>
              </a:defRPr>
            </a:lvl4pPr>
            <a:lvl5pPr marL="1543050" indent="-171450" algn="l" defTabSz="685800" rtl="0" eaLnBrk="1" latinLnBrk="0" hangingPunct="1">
              <a:lnSpc>
                <a:spcPct val="90000"/>
              </a:lnSpc>
              <a:spcBef>
                <a:spcPts val="375"/>
              </a:spcBef>
              <a:buClr>
                <a:srgbClr val="C00000"/>
              </a:buClr>
              <a:buFont typeface="Arial"/>
              <a:buChar char="•"/>
              <a:defRPr sz="750" kern="1200">
                <a:solidFill>
                  <a:schemeClr val="tx1"/>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fontAlgn="auto">
              <a:lnSpc>
                <a:spcPct val="100000"/>
              </a:lnSpc>
              <a:spcAft>
                <a:spcPts val="0"/>
              </a:spcAft>
            </a:pPr>
            <a:r>
              <a:rPr lang="en-US" sz="1600" dirty="0" smtClean="0"/>
              <a:t>Lifetime prevalence of schizophrenia ranges from 0.3% to 0.7%</a:t>
            </a:r>
            <a:r>
              <a:rPr lang="en-US" sz="1600" baseline="30000" dirty="0" smtClean="0"/>
              <a:t>2</a:t>
            </a:r>
          </a:p>
          <a:p>
            <a:pPr lvl="1" fontAlgn="auto">
              <a:lnSpc>
                <a:spcPct val="100000"/>
              </a:lnSpc>
              <a:spcAft>
                <a:spcPts val="0"/>
              </a:spcAft>
            </a:pPr>
            <a:r>
              <a:rPr lang="en-US" sz="1600" dirty="0" smtClean="0"/>
              <a:t>A large degree of variability has been shown to exist in lifetime prevalence between studies (0.18% to 1.16%)</a:t>
            </a:r>
            <a:r>
              <a:rPr lang="en-US" sz="1600" baseline="30000" dirty="0" smtClean="0"/>
              <a:t>3</a:t>
            </a:r>
          </a:p>
          <a:p>
            <a:pPr fontAlgn="auto">
              <a:lnSpc>
                <a:spcPct val="100000"/>
              </a:lnSpc>
              <a:spcAft>
                <a:spcPts val="0"/>
              </a:spcAft>
            </a:pPr>
            <a:r>
              <a:rPr lang="en-US" sz="1600" dirty="0" smtClean="0"/>
              <a:t>Population studies have demonstrated that the prevalence of schizophrenia may increase at higher latitudes</a:t>
            </a:r>
            <a:r>
              <a:rPr lang="en-US" sz="1600" baseline="30000" dirty="0" smtClean="0"/>
              <a:t>4</a:t>
            </a:r>
          </a:p>
        </p:txBody>
      </p:sp>
      <p:sp>
        <p:nvSpPr>
          <p:cNvPr id="7" name="Rounded Rectangle 6"/>
          <p:cNvSpPr/>
          <p:nvPr/>
        </p:nvSpPr>
        <p:spPr>
          <a:xfrm>
            <a:off x="568369" y="936266"/>
            <a:ext cx="7963381" cy="70741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600" dirty="0">
                <a:latin typeface="Arial" panose="020B0604020202020204" pitchFamily="34" charset="0"/>
                <a:cs typeface="Arial" panose="020B0604020202020204" pitchFamily="34" charset="0"/>
              </a:rPr>
              <a:t>Schizophrenia is among the 20 leading causes of disability</a:t>
            </a:r>
            <a:r>
              <a:rPr lang="en-US" sz="1600" baseline="30000" dirty="0">
                <a:latin typeface="Arial" panose="020B0604020202020204" pitchFamily="34" charset="0"/>
                <a:cs typeface="Arial" panose="020B0604020202020204" pitchFamily="34" charset="0"/>
              </a:rPr>
              <a:t>1</a:t>
            </a:r>
          </a:p>
          <a:p>
            <a:pPr lvl="1" algn="ctr"/>
            <a:r>
              <a:rPr lang="en-US" sz="1600" dirty="0">
                <a:latin typeface="Arial" panose="020B0604020202020204" pitchFamily="34" charset="0"/>
                <a:cs typeface="Arial" panose="020B0604020202020204" pitchFamily="34" charset="0"/>
              </a:rPr>
              <a:t>Worldwide prevalence: 26.3 million people in 2004</a:t>
            </a:r>
          </a:p>
        </p:txBody>
      </p:sp>
    </p:spTree>
    <p:extLst>
      <p:ext uri="{BB962C8B-B14F-4D97-AF65-F5344CB8AC3E}">
        <p14:creationId xmlns:p14="http://schemas.microsoft.com/office/powerpoint/2010/main" val="30939535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itle 1"/>
          <p:cNvSpPr>
            <a:spLocks noGrp="1"/>
          </p:cNvSpPr>
          <p:nvPr>
            <p:ph type="title"/>
          </p:nvPr>
        </p:nvSpPr>
        <p:spPr>
          <a:xfrm>
            <a:off x="628650" y="130147"/>
            <a:ext cx="7886700" cy="380785"/>
          </a:xfrm>
        </p:spPr>
        <p:txBody>
          <a:bodyPr>
            <a:normAutofit fontScale="90000"/>
          </a:bodyPr>
          <a:lstStyle/>
          <a:p>
            <a:r>
              <a:rPr lang="en-US" dirty="0" smtClean="0"/>
              <a:t>Costs of Treating Schizophrenia in France, Germany, </a:t>
            </a:r>
            <a:br>
              <a:rPr lang="en-US" dirty="0" smtClean="0"/>
            </a:br>
            <a:r>
              <a:rPr lang="en-US" dirty="0" smtClean="0"/>
              <a:t>and the United Kingdom in 2000</a:t>
            </a:r>
          </a:p>
        </p:txBody>
      </p:sp>
      <p:graphicFrame>
        <p:nvGraphicFramePr>
          <p:cNvPr id="2" name="Content Placeholder 4"/>
          <p:cNvGraphicFramePr>
            <a:graphicFrameLocks noGrp="1"/>
          </p:cNvGraphicFramePr>
          <p:nvPr>
            <p:ph idx="1"/>
            <p:extLst>
              <p:ext uri="{D42A27DB-BD31-4B8C-83A1-F6EECF244321}">
                <p14:modId xmlns:p14="http://schemas.microsoft.com/office/powerpoint/2010/main" val="1169791372"/>
              </p:ext>
            </p:extLst>
          </p:nvPr>
        </p:nvGraphicFramePr>
        <p:xfrm>
          <a:off x="628650" y="1028700"/>
          <a:ext cx="8148638" cy="3263900"/>
        </p:xfrm>
        <a:graphic>
          <a:graphicData uri="http://schemas.openxmlformats.org/drawingml/2006/chart">
            <c:chart xmlns:c="http://schemas.openxmlformats.org/drawingml/2006/chart" xmlns:r="http://schemas.openxmlformats.org/officeDocument/2006/relationships" r:id="rId3"/>
          </a:graphicData>
        </a:graphic>
      </p:graphicFrame>
      <p:sp>
        <p:nvSpPr>
          <p:cNvPr id="10" name="Pladsholder til tekst 9"/>
          <p:cNvSpPr>
            <a:spLocks noGrp="1"/>
          </p:cNvSpPr>
          <p:nvPr>
            <p:ph type="body" sz="quarter" idx="13"/>
          </p:nvPr>
        </p:nvSpPr>
        <p:spPr/>
        <p:txBody>
          <a:bodyPr/>
          <a:lstStyle/>
          <a:p>
            <a:r>
              <a:rPr lang="en-US" dirty="0"/>
              <a:t>All costs from 1998 to 2002 were adjusted to year 2000 EUR.</a:t>
            </a:r>
          </a:p>
          <a:p>
            <a:r>
              <a:rPr lang="en-US" dirty="0" err="1" smtClean="0"/>
              <a:t>Heider</a:t>
            </a:r>
            <a:r>
              <a:rPr lang="en-US" dirty="0" smtClean="0"/>
              <a:t> </a:t>
            </a:r>
            <a:r>
              <a:rPr lang="en-US" dirty="0"/>
              <a:t>D et al. </a:t>
            </a:r>
            <a:r>
              <a:rPr lang="en-US" dirty="0" err="1"/>
              <a:t>Eur</a:t>
            </a:r>
            <a:r>
              <a:rPr lang="en-US" dirty="0"/>
              <a:t> Psychiatry. 2009;24(4):216-224.</a:t>
            </a:r>
            <a:endParaRPr lang="da-DK" dirty="0"/>
          </a:p>
        </p:txBody>
      </p:sp>
    </p:spTree>
    <p:extLst>
      <p:ext uri="{BB962C8B-B14F-4D97-AF65-F5344CB8AC3E}">
        <p14:creationId xmlns:p14="http://schemas.microsoft.com/office/powerpoint/2010/main" val="32466980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6949"/>
            <a:ext cx="7886700" cy="393587"/>
          </a:xfrm>
        </p:spPr>
        <p:txBody>
          <a:bodyPr>
            <a:normAutofit fontScale="90000"/>
          </a:bodyPr>
          <a:lstStyle/>
          <a:p>
            <a:r>
              <a:rPr lang="en-US" dirty="0" smtClean="0"/>
              <a:t>Lower Relapse Rates Can Be Expected </a:t>
            </a:r>
            <a:r>
              <a:rPr lang="en-US" dirty="0"/>
              <a:t>to </a:t>
            </a:r>
            <a:r>
              <a:rPr lang="en-US" dirty="0" smtClean="0"/>
              <a:t>Result in Reduced Costs Associated With Schizophrenia</a:t>
            </a:r>
            <a:endParaRPr lang="en-US" dirty="0"/>
          </a:p>
        </p:txBody>
      </p:sp>
      <p:sp>
        <p:nvSpPr>
          <p:cNvPr id="20" name="Pladsholder til tekst 19"/>
          <p:cNvSpPr>
            <a:spLocks noGrp="1"/>
          </p:cNvSpPr>
          <p:nvPr>
            <p:ph idx="1"/>
          </p:nvPr>
        </p:nvSpPr>
        <p:spPr/>
        <p:txBody>
          <a:bodyPr>
            <a:normAutofit/>
          </a:bodyPr>
          <a:lstStyle/>
          <a:p>
            <a:pPr>
              <a:lnSpc>
                <a:spcPct val="100000"/>
              </a:lnSpc>
            </a:pPr>
            <a:r>
              <a:rPr lang="en-US" sz="1600" dirty="0" smtClean="0"/>
              <a:t>In a UK study, higher health care costs were associated with patients who relapsed compared with patients who did not relapse after 6 months (8212£ </a:t>
            </a:r>
            <a:r>
              <a:rPr lang="en-US" sz="1600" dirty="0" err="1" smtClean="0"/>
              <a:t>vs</a:t>
            </a:r>
            <a:r>
              <a:rPr lang="en-US" sz="1600" dirty="0" smtClean="0"/>
              <a:t> 1899£)*</a:t>
            </a:r>
          </a:p>
          <a:p>
            <a:pPr lvl="1">
              <a:lnSpc>
                <a:spcPct val="100000"/>
              </a:lnSpc>
            </a:pPr>
            <a:r>
              <a:rPr lang="en-US" sz="1600" dirty="0" smtClean="0"/>
              <a:t>Inpatient treatment costs for patients who relapsed were responsible for a large part of the higher treatment cost (6451£)</a:t>
            </a:r>
          </a:p>
        </p:txBody>
      </p:sp>
      <p:sp>
        <p:nvSpPr>
          <p:cNvPr id="19" name="Pladsholder til tekst 18"/>
          <p:cNvSpPr>
            <a:spLocks noGrp="1"/>
          </p:cNvSpPr>
          <p:nvPr>
            <p:ph type="body" sz="quarter" idx="13"/>
          </p:nvPr>
        </p:nvSpPr>
        <p:spPr/>
        <p:txBody>
          <a:bodyPr/>
          <a:lstStyle/>
          <a:p>
            <a:pPr marL="90488" indent="-90488">
              <a:spcBef>
                <a:spcPts val="0"/>
              </a:spcBef>
            </a:pPr>
            <a:r>
              <a:rPr lang="en-US" dirty="0" smtClean="0"/>
              <a:t>*	Costs in 1998</a:t>
            </a:r>
            <a:r>
              <a:rPr lang="en-US" dirty="0"/>
              <a:t> </a:t>
            </a:r>
            <a:r>
              <a:rPr lang="en-US" dirty="0" smtClean="0"/>
              <a:t>pounds </a:t>
            </a:r>
            <a:r>
              <a:rPr lang="en-US" dirty="0"/>
              <a:t>sterling. </a:t>
            </a:r>
            <a:endParaRPr lang="en-US" dirty="0" smtClean="0"/>
          </a:p>
          <a:p>
            <a:pPr marL="90488" indent="-90488">
              <a:spcBef>
                <a:spcPts val="0"/>
              </a:spcBef>
            </a:pPr>
            <a:r>
              <a:rPr lang="en-US" dirty="0" smtClean="0"/>
              <a:t>†	All P&lt;0.05 after controlling for gender, ethnicity, marital status, education, and living arrangements.</a:t>
            </a:r>
          </a:p>
          <a:p>
            <a:pPr>
              <a:spcBef>
                <a:spcPts val="0"/>
              </a:spcBef>
            </a:pPr>
            <a:r>
              <a:rPr lang="en-US" dirty="0" smtClean="0"/>
              <a:t>GAF=global assessment of functioning; OR=odds ratio; UK=United Kingdom.</a:t>
            </a:r>
          </a:p>
          <a:p>
            <a:r>
              <a:rPr lang="en-US" dirty="0" smtClean="0"/>
              <a:t>Almond S et al. Br </a:t>
            </a:r>
            <a:r>
              <a:rPr lang="en-US" dirty="0"/>
              <a:t>J Psychiatry. 2004;184:346-351.</a:t>
            </a:r>
            <a:endParaRPr lang="da-DK" dirty="0" err="1" smtClean="0"/>
          </a:p>
        </p:txBody>
      </p:sp>
      <p:sp>
        <p:nvSpPr>
          <p:cNvPr id="31" name="Afrundet rektangel 30"/>
          <p:cNvSpPr/>
          <p:nvPr/>
        </p:nvSpPr>
        <p:spPr bwMode="auto">
          <a:xfrm>
            <a:off x="557212" y="2331967"/>
            <a:ext cx="3960000" cy="1222650"/>
          </a:xfrm>
          <a:prstGeom prst="roundRect">
            <a:avLst/>
          </a:prstGeom>
          <a:solidFill>
            <a:schemeClr val="accent1"/>
          </a:solidFill>
          <a:ln w="28575" cap="flat" cmpd="sng" algn="ctr">
            <a:noFill/>
            <a:prstDash val="solid"/>
            <a:round/>
            <a:headEnd type="none" w="med" len="med"/>
            <a:tailEnd type="none" w="med" len="med"/>
          </a:ln>
          <a:effectLst/>
        </p:spPr>
        <p:txBody>
          <a:bodyPr vert="horz" wrap="square" lIns="91440" tIns="72000" rIns="91440" bIns="108000" numCol="1" rtlCol="0" anchor="ctr" anchorCtr="0" compatLnSpc="1">
            <a:prstTxWarp prst="textNoShape">
              <a:avLst/>
            </a:prstTxWarp>
            <a:spAutoFit/>
          </a:bodyPr>
          <a:lstStyle/>
          <a:p>
            <a:r>
              <a:rPr lang="da-DK" sz="1200" b="1" dirty="0" smtClean="0">
                <a:solidFill>
                  <a:srgbClr val="FFFFFF"/>
                </a:solidFill>
                <a:ea typeface="Arial" charset="0"/>
              </a:rPr>
              <a:t>Factors Associated With </a:t>
            </a:r>
            <a:br>
              <a:rPr lang="da-DK" sz="1200" b="1" dirty="0" smtClean="0">
                <a:solidFill>
                  <a:srgbClr val="FFFFFF"/>
                </a:solidFill>
                <a:ea typeface="Arial" charset="0"/>
              </a:rPr>
            </a:br>
            <a:r>
              <a:rPr lang="da-DK" sz="1200" b="1" dirty="0" err="1" smtClean="0">
                <a:solidFill>
                  <a:srgbClr val="FFFFFF"/>
                </a:solidFill>
                <a:ea typeface="Arial" charset="0"/>
              </a:rPr>
              <a:t>Increased</a:t>
            </a:r>
            <a:r>
              <a:rPr lang="da-DK" sz="1200" b="1" dirty="0" smtClean="0">
                <a:solidFill>
                  <a:srgbClr val="FFFFFF"/>
                </a:solidFill>
                <a:ea typeface="Arial" charset="0"/>
              </a:rPr>
              <a:t> Chance for </a:t>
            </a:r>
            <a:r>
              <a:rPr lang="da-DK" sz="1200" b="1" dirty="0" err="1" smtClean="0">
                <a:solidFill>
                  <a:srgbClr val="FFFFFF"/>
                </a:solidFill>
                <a:ea typeface="Arial" charset="0"/>
              </a:rPr>
              <a:t>Relapse</a:t>
            </a:r>
            <a:r>
              <a:rPr lang="da-DK" sz="1200" b="1" baseline="30000" dirty="0" smtClean="0">
                <a:solidFill>
                  <a:srgbClr val="FFFFFF"/>
                </a:solidFill>
                <a:ea typeface="Arial" charset="0"/>
              </a:rPr>
              <a:t>†</a:t>
            </a:r>
          </a:p>
          <a:p>
            <a:pPr marL="180975" indent="-180975">
              <a:buFont typeface="Arial"/>
              <a:buChar char="•"/>
            </a:pPr>
            <a:r>
              <a:rPr lang="da-DK" sz="1200" dirty="0" err="1" smtClean="0">
                <a:solidFill>
                  <a:srgbClr val="FFFFFF"/>
                </a:solidFill>
                <a:ea typeface="Arial" charset="0"/>
              </a:rPr>
              <a:t>Higher</a:t>
            </a:r>
            <a:r>
              <a:rPr lang="da-DK" sz="1200" dirty="0" smtClean="0">
                <a:solidFill>
                  <a:srgbClr val="FFFFFF"/>
                </a:solidFill>
                <a:ea typeface="Arial" charset="0"/>
              </a:rPr>
              <a:t> age (OR=1.07)</a:t>
            </a:r>
          </a:p>
          <a:p>
            <a:pPr marL="180975" indent="-180975">
              <a:buFont typeface="Arial"/>
              <a:buChar char="•"/>
            </a:pPr>
            <a:r>
              <a:rPr lang="da-DK" sz="1200" dirty="0" err="1" smtClean="0">
                <a:solidFill>
                  <a:srgbClr val="FFFFFF"/>
                </a:solidFill>
                <a:ea typeface="Arial" charset="0"/>
              </a:rPr>
              <a:t>Previous</a:t>
            </a:r>
            <a:r>
              <a:rPr lang="da-DK" sz="1200" dirty="0" smtClean="0">
                <a:solidFill>
                  <a:srgbClr val="FFFFFF"/>
                </a:solidFill>
                <a:ea typeface="Arial" charset="0"/>
              </a:rPr>
              <a:t> </a:t>
            </a:r>
            <a:r>
              <a:rPr lang="da-DK" sz="1200" dirty="0" err="1" smtClean="0">
                <a:solidFill>
                  <a:srgbClr val="FFFFFF"/>
                </a:solidFill>
                <a:ea typeface="Arial" charset="0"/>
              </a:rPr>
              <a:t>suicide</a:t>
            </a:r>
            <a:r>
              <a:rPr lang="da-DK" sz="1200" dirty="0" smtClean="0">
                <a:solidFill>
                  <a:srgbClr val="FFFFFF"/>
                </a:solidFill>
                <a:ea typeface="Arial" charset="0"/>
              </a:rPr>
              <a:t> or </a:t>
            </a:r>
            <a:r>
              <a:rPr lang="da-DK" sz="1200" dirty="0" err="1" smtClean="0">
                <a:solidFill>
                  <a:srgbClr val="FFFFFF"/>
                </a:solidFill>
                <a:ea typeface="Arial" charset="0"/>
              </a:rPr>
              <a:t>self</a:t>
            </a:r>
            <a:r>
              <a:rPr lang="da-DK" sz="1200" dirty="0" smtClean="0">
                <a:solidFill>
                  <a:srgbClr val="FFFFFF"/>
                </a:solidFill>
                <a:ea typeface="Arial" charset="0"/>
              </a:rPr>
              <a:t>-harm </a:t>
            </a:r>
            <a:r>
              <a:rPr lang="da-DK" sz="1200" dirty="0" err="1" smtClean="0">
                <a:solidFill>
                  <a:srgbClr val="FFFFFF"/>
                </a:solidFill>
                <a:ea typeface="Arial" charset="0"/>
              </a:rPr>
              <a:t>attempts</a:t>
            </a:r>
            <a:r>
              <a:rPr lang="da-DK" sz="1200" dirty="0" smtClean="0">
                <a:solidFill>
                  <a:srgbClr val="FFFFFF"/>
                </a:solidFill>
                <a:ea typeface="Arial" charset="0"/>
              </a:rPr>
              <a:t> (OR=3.93)</a:t>
            </a:r>
          </a:p>
          <a:p>
            <a:pPr marL="180975" indent="-180975">
              <a:buFont typeface="Arial"/>
              <a:buChar char="•"/>
            </a:pPr>
            <a:r>
              <a:rPr lang="da-DK" sz="1200" dirty="0" err="1" smtClean="0">
                <a:solidFill>
                  <a:srgbClr val="FFFFFF"/>
                </a:solidFill>
                <a:ea typeface="Arial" charset="0"/>
              </a:rPr>
              <a:t>Increased</a:t>
            </a:r>
            <a:r>
              <a:rPr lang="da-DK" sz="1200" dirty="0" smtClean="0">
                <a:solidFill>
                  <a:srgbClr val="FFFFFF"/>
                </a:solidFill>
                <a:ea typeface="Arial" charset="0"/>
              </a:rPr>
              <a:t> social </a:t>
            </a:r>
            <a:r>
              <a:rPr lang="da-DK" sz="1200" dirty="0" err="1" smtClean="0">
                <a:solidFill>
                  <a:srgbClr val="FFFFFF"/>
                </a:solidFill>
                <a:ea typeface="Arial" charset="0"/>
              </a:rPr>
              <a:t>functioning</a:t>
            </a:r>
            <a:r>
              <a:rPr lang="da-DK" sz="1200" dirty="0" smtClean="0">
                <a:solidFill>
                  <a:srgbClr val="FFFFFF"/>
                </a:solidFill>
                <a:ea typeface="Arial" charset="0"/>
              </a:rPr>
              <a:t> (OR=1.29)</a:t>
            </a:r>
          </a:p>
        </p:txBody>
      </p:sp>
      <p:sp>
        <p:nvSpPr>
          <p:cNvPr id="32" name="Afrundet rektangel 31"/>
          <p:cNvSpPr/>
          <p:nvPr/>
        </p:nvSpPr>
        <p:spPr bwMode="auto">
          <a:xfrm>
            <a:off x="4715688" y="2331967"/>
            <a:ext cx="3960000" cy="1222650"/>
          </a:xfrm>
          <a:prstGeom prst="roundRect">
            <a:avLst/>
          </a:prstGeom>
          <a:solidFill>
            <a:schemeClr val="accent1"/>
          </a:solidFill>
          <a:ln w="28575" cap="flat" cmpd="sng" algn="ctr">
            <a:noFill/>
            <a:prstDash val="solid"/>
            <a:round/>
            <a:headEnd type="none" w="med" len="med"/>
            <a:tailEnd type="none" w="med" len="med"/>
          </a:ln>
          <a:effectLst/>
        </p:spPr>
        <p:txBody>
          <a:bodyPr vert="horz" wrap="square" lIns="91440" tIns="72000" rIns="91440" bIns="108000" numCol="1" rtlCol="0" anchor="ctr" anchorCtr="0" compatLnSpc="1">
            <a:prstTxWarp prst="textNoShape">
              <a:avLst/>
            </a:prstTxWarp>
            <a:spAutoFit/>
          </a:bodyPr>
          <a:lstStyle/>
          <a:p>
            <a:r>
              <a:rPr lang="da-DK" sz="1200" b="1" dirty="0" smtClean="0">
                <a:solidFill>
                  <a:srgbClr val="FFFFFF"/>
                </a:solidFill>
                <a:ea typeface="Arial" charset="0"/>
              </a:rPr>
              <a:t>Factors </a:t>
            </a:r>
            <a:r>
              <a:rPr lang="da-DK" sz="1200" b="1" dirty="0" err="1" smtClean="0">
                <a:solidFill>
                  <a:srgbClr val="FFFFFF"/>
                </a:solidFill>
                <a:ea typeface="Arial" charset="0"/>
              </a:rPr>
              <a:t>Associated</a:t>
            </a:r>
            <a:r>
              <a:rPr lang="da-DK" sz="1200" b="1" dirty="0" smtClean="0">
                <a:solidFill>
                  <a:srgbClr val="FFFFFF"/>
                </a:solidFill>
                <a:ea typeface="Arial" charset="0"/>
              </a:rPr>
              <a:t> With </a:t>
            </a:r>
            <a:br>
              <a:rPr lang="da-DK" sz="1200" b="1" dirty="0" smtClean="0">
                <a:solidFill>
                  <a:srgbClr val="FFFFFF"/>
                </a:solidFill>
                <a:ea typeface="Arial" charset="0"/>
              </a:rPr>
            </a:br>
            <a:r>
              <a:rPr lang="da-DK" sz="1200" b="1" dirty="0" err="1" smtClean="0">
                <a:solidFill>
                  <a:srgbClr val="FFFFFF"/>
                </a:solidFill>
                <a:ea typeface="Arial" charset="0"/>
              </a:rPr>
              <a:t>Decreased</a:t>
            </a:r>
            <a:r>
              <a:rPr lang="da-DK" sz="1200" b="1" dirty="0" smtClean="0">
                <a:solidFill>
                  <a:srgbClr val="FFFFFF"/>
                </a:solidFill>
                <a:ea typeface="Arial" charset="0"/>
              </a:rPr>
              <a:t> Chance for </a:t>
            </a:r>
            <a:r>
              <a:rPr lang="da-DK" sz="1200" b="1" dirty="0" err="1" smtClean="0">
                <a:solidFill>
                  <a:srgbClr val="FFFFFF"/>
                </a:solidFill>
                <a:ea typeface="Arial" charset="0"/>
              </a:rPr>
              <a:t>Relapse</a:t>
            </a:r>
            <a:r>
              <a:rPr lang="da-DK" sz="1200" b="1" baseline="30000" dirty="0" smtClean="0">
                <a:solidFill>
                  <a:srgbClr val="FFFFFF"/>
                </a:solidFill>
                <a:ea typeface="Arial" charset="0"/>
              </a:rPr>
              <a:t>†</a:t>
            </a:r>
          </a:p>
          <a:p>
            <a:pPr marL="180975" indent="-180975">
              <a:buFont typeface="Arial"/>
              <a:buChar char="•"/>
            </a:pPr>
            <a:r>
              <a:rPr lang="da-DK" sz="1200" dirty="0" err="1" smtClean="0">
                <a:solidFill>
                  <a:srgbClr val="FFFFFF"/>
                </a:solidFill>
                <a:ea typeface="Arial" charset="0"/>
              </a:rPr>
              <a:t>Number</a:t>
            </a:r>
            <a:r>
              <a:rPr lang="da-DK" sz="1200" dirty="0" smtClean="0">
                <a:solidFill>
                  <a:srgbClr val="FFFFFF"/>
                </a:solidFill>
                <a:ea typeface="Arial" charset="0"/>
              </a:rPr>
              <a:t> of </a:t>
            </a:r>
            <a:r>
              <a:rPr lang="da-DK" sz="1200" dirty="0" err="1" smtClean="0">
                <a:solidFill>
                  <a:srgbClr val="FFFFFF"/>
                </a:solidFill>
                <a:ea typeface="Arial" charset="0"/>
              </a:rPr>
              <a:t>years</a:t>
            </a:r>
            <a:r>
              <a:rPr lang="da-DK" sz="1200" dirty="0" smtClean="0">
                <a:solidFill>
                  <a:srgbClr val="FFFFFF"/>
                </a:solidFill>
                <a:ea typeface="Arial" charset="0"/>
              </a:rPr>
              <a:t> </a:t>
            </a:r>
            <a:r>
              <a:rPr lang="da-DK" sz="1200" dirty="0" err="1" smtClean="0">
                <a:solidFill>
                  <a:srgbClr val="FFFFFF"/>
                </a:solidFill>
                <a:ea typeface="Arial" charset="0"/>
              </a:rPr>
              <a:t>since</a:t>
            </a:r>
            <a:r>
              <a:rPr lang="da-DK" sz="1200" dirty="0" smtClean="0">
                <a:solidFill>
                  <a:srgbClr val="FFFFFF"/>
                </a:solidFill>
                <a:ea typeface="Arial" charset="0"/>
              </a:rPr>
              <a:t> most recent hospital admission (OR=0.79)</a:t>
            </a:r>
          </a:p>
          <a:p>
            <a:pPr marL="180975" indent="-180975">
              <a:buFont typeface="Arial"/>
              <a:buChar char="•"/>
            </a:pPr>
            <a:r>
              <a:rPr lang="da-DK" sz="1200" dirty="0" err="1" smtClean="0">
                <a:solidFill>
                  <a:srgbClr val="FFFFFF"/>
                </a:solidFill>
                <a:ea typeface="Arial" charset="0"/>
              </a:rPr>
              <a:t>Higher</a:t>
            </a:r>
            <a:r>
              <a:rPr lang="da-DK" sz="1200" dirty="0" smtClean="0">
                <a:solidFill>
                  <a:srgbClr val="FFFFFF"/>
                </a:solidFill>
                <a:ea typeface="Arial" charset="0"/>
              </a:rPr>
              <a:t> GAF score (OR=0.93)</a:t>
            </a:r>
          </a:p>
        </p:txBody>
      </p:sp>
    </p:spTree>
    <p:extLst>
      <p:ext uri="{BB962C8B-B14F-4D97-AF65-F5344CB8AC3E}">
        <p14:creationId xmlns:p14="http://schemas.microsoft.com/office/powerpoint/2010/main" val="12653084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2850614136"/>
              </p:ext>
            </p:extLst>
          </p:nvPr>
        </p:nvGraphicFramePr>
        <p:xfrm>
          <a:off x="1670628" y="1211272"/>
          <a:ext cx="5679016" cy="3413522"/>
        </p:xfrm>
        <a:graphic>
          <a:graphicData uri="http://schemas.openxmlformats.org/drawingml/2006/chart">
            <c:chart xmlns:c="http://schemas.openxmlformats.org/drawingml/2006/chart" xmlns:r="http://schemas.openxmlformats.org/officeDocument/2006/relationships" r:id="rId3"/>
          </a:graphicData>
        </a:graphic>
      </p:graphicFrame>
      <p:sp>
        <p:nvSpPr>
          <p:cNvPr id="86017" name="Title 1"/>
          <p:cNvSpPr>
            <a:spLocks noGrp="1"/>
          </p:cNvSpPr>
          <p:nvPr>
            <p:ph type="title"/>
          </p:nvPr>
        </p:nvSpPr>
        <p:spPr>
          <a:xfrm>
            <a:off x="628650" y="118057"/>
            <a:ext cx="7886700" cy="380785"/>
          </a:xfrm>
        </p:spPr>
        <p:txBody>
          <a:bodyPr>
            <a:normAutofit fontScale="90000"/>
          </a:bodyPr>
          <a:lstStyle/>
          <a:p>
            <a:r>
              <a:rPr lang="en-US" dirty="0" smtClean="0"/>
              <a:t>Multiple Components Contribute to the High Costs of Treating a Patient With Schizophrenia in the United States in 2008</a:t>
            </a:r>
          </a:p>
        </p:txBody>
      </p:sp>
      <p:sp>
        <p:nvSpPr>
          <p:cNvPr id="26" name="Pladsholder til tekst 25"/>
          <p:cNvSpPr>
            <a:spLocks noGrp="1"/>
          </p:cNvSpPr>
          <p:nvPr>
            <p:ph type="body" sz="quarter" idx="13"/>
          </p:nvPr>
        </p:nvSpPr>
        <p:spPr/>
        <p:txBody>
          <a:bodyPr/>
          <a:lstStyle/>
          <a:p>
            <a:r>
              <a:rPr lang="da-DK" dirty="0" err="1"/>
              <a:t>Costs</a:t>
            </a:r>
            <a:r>
              <a:rPr lang="da-DK" dirty="0"/>
              <a:t> </a:t>
            </a:r>
            <a:r>
              <a:rPr lang="da-DK" dirty="0" err="1"/>
              <a:t>shown</a:t>
            </a:r>
            <a:r>
              <a:rPr lang="da-DK" dirty="0"/>
              <a:t> </a:t>
            </a:r>
            <a:r>
              <a:rPr lang="da-DK" dirty="0" err="1"/>
              <a:t>represent</a:t>
            </a:r>
            <a:r>
              <a:rPr lang="da-DK" dirty="0"/>
              <a:t> 2008 US dollars.</a:t>
            </a:r>
          </a:p>
          <a:p>
            <a:r>
              <a:rPr lang="da-DK" dirty="0" smtClean="0"/>
              <a:t>Zhu </a:t>
            </a:r>
            <a:r>
              <a:rPr lang="da-DK" dirty="0"/>
              <a:t>B et al. BMC Psychiatry. 2008;8:72.</a:t>
            </a:r>
          </a:p>
        </p:txBody>
      </p:sp>
      <p:sp>
        <p:nvSpPr>
          <p:cNvPr id="8" name="Rectangle 7"/>
          <p:cNvSpPr/>
          <p:nvPr/>
        </p:nvSpPr>
        <p:spPr>
          <a:xfrm>
            <a:off x="2820987" y="773104"/>
            <a:ext cx="3502025" cy="276999"/>
          </a:xfrm>
          <a:prstGeom prst="rect">
            <a:avLst/>
          </a:prstGeom>
        </p:spPr>
        <p:txBody>
          <a:bodyPr>
            <a:spAutoFit/>
          </a:bodyPr>
          <a:lstStyle/>
          <a:p>
            <a:pPr marL="0" lvl="1" algn="ctr" fontAlgn="auto">
              <a:spcBef>
                <a:spcPts val="0"/>
              </a:spcBef>
              <a:spcAft>
                <a:spcPts val="0"/>
              </a:spcAft>
              <a:defRPr/>
            </a:pPr>
            <a:r>
              <a:rPr lang="da-DK" sz="1200" b="1" dirty="0">
                <a:solidFill>
                  <a:srgbClr val="000000"/>
                </a:solidFill>
                <a:ea typeface="Arial" charset="0"/>
              </a:rPr>
              <a:t>Total annual cost: $16,098</a:t>
            </a:r>
          </a:p>
        </p:txBody>
      </p:sp>
    </p:spTree>
    <p:extLst>
      <p:ext uri="{BB962C8B-B14F-4D97-AF65-F5344CB8AC3E}">
        <p14:creationId xmlns:p14="http://schemas.microsoft.com/office/powerpoint/2010/main" val="13197772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28650" y="122091"/>
            <a:ext cx="7886700" cy="393587"/>
          </a:xfrm>
        </p:spPr>
        <p:txBody>
          <a:bodyPr>
            <a:normAutofit fontScale="90000"/>
          </a:bodyPr>
          <a:lstStyle/>
          <a:p>
            <a:pPr lvl="0"/>
            <a:r>
              <a:rPr lang="en-US" dirty="0"/>
              <a:t>The morbid risk of schizophrenia increases in relation to the percentage of genes shared with an affected </a:t>
            </a:r>
            <a:r>
              <a:rPr lang="en-US" dirty="0" smtClean="0"/>
              <a:t>individual</a:t>
            </a:r>
            <a:endParaRPr lang="en-US" dirty="0"/>
          </a:p>
        </p:txBody>
      </p:sp>
      <p:sp>
        <p:nvSpPr>
          <p:cNvPr id="8" name="Text Placeholder 7"/>
          <p:cNvSpPr>
            <a:spLocks noGrp="1"/>
          </p:cNvSpPr>
          <p:nvPr>
            <p:ph type="body" sz="quarter" idx="13"/>
          </p:nvPr>
        </p:nvSpPr>
        <p:spPr/>
        <p:txBody>
          <a:bodyPr/>
          <a:lstStyle/>
          <a:p>
            <a:endParaRPr lang="en-US"/>
          </a:p>
        </p:txBody>
      </p:sp>
      <p:graphicFrame>
        <p:nvGraphicFramePr>
          <p:cNvPr id="6" name="Table 5"/>
          <p:cNvGraphicFramePr>
            <a:graphicFrameLocks noGrp="1"/>
          </p:cNvGraphicFramePr>
          <p:nvPr>
            <p:extLst>
              <p:ext uri="{D42A27DB-BD31-4B8C-83A1-F6EECF244321}">
                <p14:modId xmlns:p14="http://schemas.microsoft.com/office/powerpoint/2010/main" val="278992109"/>
              </p:ext>
            </p:extLst>
          </p:nvPr>
        </p:nvGraphicFramePr>
        <p:xfrm>
          <a:off x="628649" y="914396"/>
          <a:ext cx="7886700" cy="3562696"/>
        </p:xfrm>
        <a:graphic>
          <a:graphicData uri="http://schemas.openxmlformats.org/drawingml/2006/table">
            <a:tbl>
              <a:tblPr firstRow="1" bandRow="1">
                <a:tableStyleId>{21E4AEA4-8DFA-4A89-87EB-49C32662AFE0}</a:tableStyleId>
              </a:tblPr>
              <a:tblGrid>
                <a:gridCol w="2839481"/>
                <a:gridCol w="2034746"/>
                <a:gridCol w="3012473"/>
              </a:tblGrid>
              <a:tr h="413420">
                <a:tc>
                  <a:txBody>
                    <a:bodyPr/>
                    <a:lstStyle/>
                    <a:p>
                      <a:r>
                        <a:rPr lang="en-GB" sz="1100" smtClean="0">
                          <a:latin typeface="Arial" charset="0"/>
                          <a:ea typeface="Arial" charset="0"/>
                          <a:cs typeface="Arial" charset="0"/>
                        </a:rPr>
                        <a:t>Males</a:t>
                      </a:r>
                      <a:endParaRPr lang="en-GB" sz="1100" dirty="0">
                        <a:latin typeface="Arial" charset="0"/>
                        <a:ea typeface="Arial" charset="0"/>
                        <a:cs typeface="Arial" charset="0"/>
                      </a:endParaRPr>
                    </a:p>
                  </a:txBody>
                  <a:tcPr marT="34290" marB="34290">
                    <a:lnL w="28575" cap="flat" cmpd="sng" algn="ctr">
                      <a:noFill/>
                      <a:prstDash val="solid"/>
                      <a:round/>
                      <a:headEnd type="none" w="med" len="med"/>
                      <a:tailEnd type="none" w="med" len="med"/>
                    </a:lnL>
                    <a:solidFill>
                      <a:schemeClr val="bg1">
                        <a:lumMod val="75000"/>
                      </a:schemeClr>
                    </a:solidFill>
                  </a:tcPr>
                </a:tc>
                <a:tc>
                  <a:txBody>
                    <a:bodyPr/>
                    <a:lstStyle/>
                    <a:p>
                      <a:r>
                        <a:rPr lang="en-GB" sz="1100" smtClean="0">
                          <a:latin typeface="Arial" charset="0"/>
                          <a:ea typeface="Arial" charset="0"/>
                          <a:cs typeface="Arial" charset="0"/>
                        </a:rPr>
                        <a:t>Lifetime risk of developing schizophrenia (%)</a:t>
                      </a:r>
                      <a:endParaRPr lang="en-GB" sz="1100" dirty="0">
                        <a:latin typeface="Arial" charset="0"/>
                        <a:ea typeface="Arial" charset="0"/>
                        <a:cs typeface="Arial" charset="0"/>
                      </a:endParaRPr>
                    </a:p>
                  </a:txBody>
                  <a:tcPr marT="34290" marB="34290">
                    <a:solidFill>
                      <a:schemeClr val="bg1">
                        <a:lumMod val="75000"/>
                      </a:schemeClr>
                    </a:solidFill>
                  </a:tcPr>
                </a:tc>
                <a:tc>
                  <a:txBody>
                    <a:bodyPr/>
                    <a:lstStyle/>
                    <a:p>
                      <a:endParaRPr lang="en-GB" sz="1100" dirty="0">
                        <a:latin typeface="Arial" charset="0"/>
                        <a:ea typeface="Arial" charset="0"/>
                        <a:cs typeface="Arial" charset="0"/>
                      </a:endParaRPr>
                    </a:p>
                  </a:txBody>
                  <a:tcPr marT="34290" marB="34290">
                    <a:lnR w="28575" cap="flat" cmpd="sng" algn="ctr">
                      <a:noFill/>
                      <a:prstDash val="solid"/>
                      <a:round/>
                      <a:headEnd type="none" w="med" len="med"/>
                      <a:tailEnd type="none" w="med" len="med"/>
                    </a:lnR>
                    <a:solidFill>
                      <a:schemeClr val="bg1">
                        <a:lumMod val="75000"/>
                      </a:schemeClr>
                    </a:solidFill>
                  </a:tcPr>
                </a:tc>
              </a:tr>
              <a:tr h="242252">
                <a:tc>
                  <a:txBody>
                    <a:bodyPr/>
                    <a:lstStyle/>
                    <a:p>
                      <a:r>
                        <a:rPr lang="en-GB" sz="1100" b="0" dirty="0" smtClean="0">
                          <a:latin typeface="Arial" charset="0"/>
                          <a:ea typeface="Arial" charset="0"/>
                          <a:cs typeface="Arial" charset="0"/>
                        </a:rPr>
                        <a:t>General population</a:t>
                      </a:r>
                      <a:endParaRPr lang="en-GB" sz="1100" b="0" dirty="0">
                        <a:latin typeface="Arial" charset="0"/>
                        <a:ea typeface="Arial" charset="0"/>
                        <a:cs typeface="Arial" charset="0"/>
                      </a:endParaRPr>
                    </a:p>
                  </a:txBody>
                  <a:tcPr marT="34290" marB="34290">
                    <a:lnL w="28575" cap="flat" cmpd="sng" algn="ctr">
                      <a:noFill/>
                      <a:prstDash val="solid"/>
                      <a:round/>
                      <a:headEnd type="none" w="med" len="med"/>
                      <a:tailEnd type="none" w="med" len="med"/>
                    </a:lnL>
                    <a:solidFill>
                      <a:schemeClr val="accent2">
                        <a:lumMod val="20000"/>
                        <a:lumOff val="80000"/>
                      </a:schemeClr>
                    </a:solidFill>
                  </a:tcPr>
                </a:tc>
                <a:tc>
                  <a:txBody>
                    <a:bodyPr/>
                    <a:lstStyle/>
                    <a:p>
                      <a:r>
                        <a:rPr lang="en-GB" sz="1100" b="0" dirty="0" smtClean="0">
                          <a:latin typeface="Arial" charset="0"/>
                          <a:ea typeface="Arial" charset="0"/>
                          <a:cs typeface="Arial" charset="0"/>
                        </a:rPr>
                        <a:t>1%</a:t>
                      </a:r>
                      <a:endParaRPr lang="en-GB" sz="1100" b="0" dirty="0">
                        <a:latin typeface="Arial" charset="0"/>
                        <a:ea typeface="Arial" charset="0"/>
                        <a:cs typeface="Arial" charset="0"/>
                      </a:endParaRPr>
                    </a:p>
                  </a:txBody>
                  <a:tcPr marT="34290" marB="34290">
                    <a:solidFill>
                      <a:schemeClr val="accent2">
                        <a:lumMod val="20000"/>
                        <a:lumOff val="80000"/>
                      </a:schemeClr>
                    </a:solidFill>
                  </a:tcPr>
                </a:tc>
                <a:tc rowSpan="3">
                  <a:txBody>
                    <a:bodyPr/>
                    <a:lstStyle/>
                    <a:p>
                      <a:pPr algn="l"/>
                      <a:r>
                        <a:rPr lang="en-GB" sz="1100" b="0" dirty="0" smtClean="0">
                          <a:latin typeface="Arial" charset="0"/>
                          <a:ea typeface="Arial" charset="0"/>
                          <a:cs typeface="Arial" charset="0"/>
                        </a:rPr>
                        <a:t>No (or distant) relation</a:t>
                      </a:r>
                      <a:endParaRPr lang="en-GB" sz="1100" b="0" dirty="0">
                        <a:latin typeface="Arial" charset="0"/>
                        <a:ea typeface="Arial" charset="0"/>
                        <a:cs typeface="Arial" charset="0"/>
                      </a:endParaRPr>
                    </a:p>
                  </a:txBody>
                  <a:tcPr marT="34290" marB="34290">
                    <a:lnR w="28575" cap="flat" cmpd="sng" algn="ctr">
                      <a:noFill/>
                      <a:prstDash val="solid"/>
                      <a:round/>
                      <a:headEnd type="none" w="med" len="med"/>
                      <a:tailEnd type="none" w="med" len="med"/>
                    </a:lnR>
                    <a:solidFill>
                      <a:schemeClr val="accent2">
                        <a:lumMod val="20000"/>
                        <a:lumOff val="80000"/>
                      </a:schemeClr>
                    </a:solidFill>
                  </a:tcPr>
                </a:tc>
              </a:tr>
              <a:tr h="242252">
                <a:tc>
                  <a:txBody>
                    <a:bodyPr/>
                    <a:lstStyle/>
                    <a:p>
                      <a:r>
                        <a:rPr lang="en-GB" sz="1100" b="0" dirty="0" smtClean="0">
                          <a:latin typeface="Arial" charset="0"/>
                          <a:ea typeface="Arial" charset="0"/>
                          <a:cs typeface="Arial" charset="0"/>
                        </a:rPr>
                        <a:t>Spouses</a:t>
                      </a:r>
                      <a:endParaRPr lang="en-GB" sz="1100" b="0" dirty="0">
                        <a:latin typeface="Arial" charset="0"/>
                        <a:ea typeface="Arial" charset="0"/>
                        <a:cs typeface="Arial" charset="0"/>
                      </a:endParaRPr>
                    </a:p>
                  </a:txBody>
                  <a:tcPr marT="34290" marB="34290">
                    <a:lnL w="28575" cap="flat" cmpd="sng" algn="ctr">
                      <a:noFill/>
                      <a:prstDash val="solid"/>
                      <a:round/>
                      <a:headEnd type="none" w="med" len="med"/>
                      <a:tailEnd type="none" w="med" len="med"/>
                    </a:lnL>
                    <a:solidFill>
                      <a:schemeClr val="accent2">
                        <a:lumMod val="20000"/>
                        <a:lumOff val="80000"/>
                      </a:schemeClr>
                    </a:solidFill>
                  </a:tcPr>
                </a:tc>
                <a:tc>
                  <a:txBody>
                    <a:bodyPr/>
                    <a:lstStyle/>
                    <a:p>
                      <a:r>
                        <a:rPr lang="en-GB" sz="1100" b="0" dirty="0" smtClean="0">
                          <a:latin typeface="Arial" charset="0"/>
                          <a:ea typeface="Arial" charset="0"/>
                          <a:cs typeface="Arial" charset="0"/>
                        </a:rPr>
                        <a:t>1%</a:t>
                      </a:r>
                      <a:endParaRPr lang="en-GB" sz="1100" b="0" dirty="0">
                        <a:latin typeface="Arial" charset="0"/>
                        <a:ea typeface="Arial" charset="0"/>
                        <a:cs typeface="Arial" charset="0"/>
                      </a:endParaRPr>
                    </a:p>
                  </a:txBody>
                  <a:tcPr marT="34290" marB="34290">
                    <a:solidFill>
                      <a:schemeClr val="accent2">
                        <a:lumMod val="20000"/>
                        <a:lumOff val="80000"/>
                      </a:schemeClr>
                    </a:solidFill>
                  </a:tcPr>
                </a:tc>
                <a:tc vMerge="1">
                  <a:txBody>
                    <a:bodyPr/>
                    <a:lstStyle/>
                    <a:p>
                      <a:pPr algn="l"/>
                      <a:endParaRPr lang="en-GB" sz="1100" b="0" dirty="0">
                        <a:latin typeface="Arial" charset="0"/>
                        <a:ea typeface="Arial" charset="0"/>
                        <a:cs typeface="Arial" charset="0"/>
                      </a:endParaRPr>
                    </a:p>
                  </a:txBody>
                  <a:tcPr marT="34290" marB="34290">
                    <a:lnR w="28575" cap="flat" cmpd="sng" algn="ctr">
                      <a:noFill/>
                      <a:prstDash val="solid"/>
                      <a:round/>
                      <a:headEnd type="none" w="med" len="med"/>
                      <a:tailEnd type="none" w="med" len="med"/>
                    </a:lnR>
                    <a:solidFill>
                      <a:schemeClr val="accent2">
                        <a:lumMod val="20000"/>
                        <a:lumOff val="80000"/>
                      </a:schemeClr>
                    </a:solidFill>
                  </a:tcPr>
                </a:tc>
              </a:tr>
              <a:tr h="242252">
                <a:tc>
                  <a:txBody>
                    <a:bodyPr/>
                    <a:lstStyle/>
                    <a:p>
                      <a:r>
                        <a:rPr lang="en-GB" sz="1100" b="0" dirty="0" smtClean="0">
                          <a:latin typeface="Arial" charset="0"/>
                          <a:ea typeface="Arial" charset="0"/>
                          <a:cs typeface="Arial" charset="0"/>
                        </a:rPr>
                        <a:t>First cousins (third degree)</a:t>
                      </a:r>
                      <a:endParaRPr lang="en-GB" sz="1100" b="0" dirty="0">
                        <a:latin typeface="Arial" charset="0"/>
                        <a:ea typeface="Arial" charset="0"/>
                        <a:cs typeface="Arial" charset="0"/>
                      </a:endParaRPr>
                    </a:p>
                  </a:txBody>
                  <a:tcPr marT="34290" marB="34290">
                    <a:lnL w="28575" cap="flat" cmpd="sng" algn="ctr">
                      <a:noFill/>
                      <a:prstDash val="solid"/>
                      <a:round/>
                      <a:headEnd type="none" w="med" len="med"/>
                      <a:tailEnd type="none" w="med" len="med"/>
                    </a:lnL>
                    <a:solidFill>
                      <a:schemeClr val="accent2">
                        <a:lumMod val="20000"/>
                        <a:lumOff val="80000"/>
                      </a:schemeClr>
                    </a:solidFill>
                  </a:tcPr>
                </a:tc>
                <a:tc>
                  <a:txBody>
                    <a:bodyPr/>
                    <a:lstStyle/>
                    <a:p>
                      <a:r>
                        <a:rPr lang="en-GB" sz="1100" b="0" dirty="0" smtClean="0">
                          <a:latin typeface="Arial" charset="0"/>
                          <a:ea typeface="Arial" charset="0"/>
                          <a:cs typeface="Arial" charset="0"/>
                        </a:rPr>
                        <a:t>2%</a:t>
                      </a:r>
                      <a:endParaRPr lang="en-GB" sz="1100" b="0" dirty="0">
                        <a:latin typeface="Arial" charset="0"/>
                        <a:ea typeface="Arial" charset="0"/>
                        <a:cs typeface="Arial" charset="0"/>
                      </a:endParaRPr>
                    </a:p>
                  </a:txBody>
                  <a:tcPr marT="34290" marB="34290">
                    <a:solidFill>
                      <a:schemeClr val="accent2">
                        <a:lumMod val="20000"/>
                        <a:lumOff val="80000"/>
                      </a:schemeClr>
                    </a:solidFill>
                  </a:tcPr>
                </a:tc>
                <a:tc vMerge="1">
                  <a:txBody>
                    <a:bodyPr/>
                    <a:lstStyle/>
                    <a:p>
                      <a:pPr algn="l"/>
                      <a:endParaRPr lang="en-GB" sz="1100" b="0" dirty="0">
                        <a:latin typeface="Arial" charset="0"/>
                        <a:ea typeface="Arial" charset="0"/>
                        <a:cs typeface="Arial" charset="0"/>
                      </a:endParaRPr>
                    </a:p>
                  </a:txBody>
                  <a:tcPr marT="34290" marB="34290">
                    <a:lnR w="28575" cap="flat" cmpd="sng" algn="ctr">
                      <a:noFill/>
                      <a:prstDash val="solid"/>
                      <a:round/>
                      <a:headEnd type="none" w="med" len="med"/>
                      <a:tailEnd type="none" w="med" len="med"/>
                    </a:lnR>
                    <a:solidFill>
                      <a:schemeClr val="accent2">
                        <a:lumMod val="20000"/>
                        <a:lumOff val="80000"/>
                      </a:schemeClr>
                    </a:solidFill>
                  </a:tcPr>
                </a:tc>
              </a:tr>
              <a:tr h="242252">
                <a:tc>
                  <a:txBody>
                    <a:bodyPr/>
                    <a:lstStyle/>
                    <a:p>
                      <a:r>
                        <a:rPr lang="en-GB" sz="1100" b="0" dirty="0" smtClean="0">
                          <a:latin typeface="Arial" charset="0"/>
                          <a:ea typeface="Arial" charset="0"/>
                          <a:cs typeface="Arial" charset="0"/>
                        </a:rPr>
                        <a:t>Uncles/aunts</a:t>
                      </a:r>
                      <a:endParaRPr lang="en-GB" sz="1100" b="0" dirty="0">
                        <a:latin typeface="Arial" charset="0"/>
                        <a:ea typeface="Arial" charset="0"/>
                        <a:cs typeface="Arial" charset="0"/>
                      </a:endParaRPr>
                    </a:p>
                  </a:txBody>
                  <a:tcPr marT="34290" marB="34290">
                    <a:lnL w="28575" cap="flat" cmpd="sng" algn="ctr">
                      <a:noFill/>
                      <a:prstDash val="solid"/>
                      <a:round/>
                      <a:headEnd type="none" w="med" len="med"/>
                      <a:tailEnd type="none" w="med" len="med"/>
                    </a:lnL>
                    <a:solidFill>
                      <a:schemeClr val="accent2">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b="0" dirty="0" smtClean="0">
                          <a:latin typeface="Arial" charset="0"/>
                          <a:ea typeface="Arial" charset="0"/>
                          <a:cs typeface="Arial" charset="0"/>
                        </a:rPr>
                        <a:t>2%</a:t>
                      </a:r>
                    </a:p>
                  </a:txBody>
                  <a:tcPr marT="34290" marB="34290">
                    <a:solidFill>
                      <a:schemeClr val="accent2">
                        <a:lumMod val="40000"/>
                        <a:lumOff val="60000"/>
                      </a:schemeClr>
                    </a:solidFill>
                  </a:tcPr>
                </a:tc>
                <a:tc rowSpan="4">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GB" sz="1100" b="0" dirty="0" smtClean="0">
                          <a:latin typeface="Arial" charset="0"/>
                          <a:ea typeface="Arial" charset="0"/>
                          <a:cs typeface="Arial" charset="0"/>
                        </a:rPr>
                        <a:t>Second-degree </a:t>
                      </a:r>
                      <a:r>
                        <a:rPr lang="en-GB" sz="1100" b="0" dirty="0" err="1" smtClean="0">
                          <a:latin typeface="Arial" charset="0"/>
                          <a:ea typeface="Arial" charset="0"/>
                          <a:cs typeface="Arial" charset="0"/>
                        </a:rPr>
                        <a:t>realtives</a:t>
                      </a:r>
                      <a:endParaRPr lang="en-GB" sz="1100" b="0" dirty="0" smtClean="0">
                        <a:latin typeface="Arial" charset="0"/>
                        <a:ea typeface="Arial" charset="0"/>
                        <a:cs typeface="Arial" charset="0"/>
                      </a:endParaRPr>
                    </a:p>
                  </a:txBody>
                  <a:tcPr marT="34290" marB="34290">
                    <a:lnR w="28575" cap="flat" cmpd="sng" algn="ctr">
                      <a:noFill/>
                      <a:prstDash val="solid"/>
                      <a:round/>
                      <a:headEnd type="none" w="med" len="med"/>
                      <a:tailEnd type="none" w="med" len="med"/>
                    </a:lnR>
                    <a:solidFill>
                      <a:schemeClr val="accent2">
                        <a:lumMod val="40000"/>
                        <a:lumOff val="60000"/>
                      </a:schemeClr>
                    </a:solidFill>
                  </a:tcPr>
                </a:tc>
              </a:tr>
              <a:tr h="242252">
                <a:tc>
                  <a:txBody>
                    <a:bodyPr/>
                    <a:lstStyle/>
                    <a:p>
                      <a:r>
                        <a:rPr lang="en-GB" sz="1100" b="0" dirty="0" smtClean="0">
                          <a:latin typeface="Arial" charset="0"/>
                          <a:ea typeface="Arial" charset="0"/>
                          <a:cs typeface="Arial" charset="0"/>
                        </a:rPr>
                        <a:t>Nephews/nieces</a:t>
                      </a:r>
                      <a:endParaRPr lang="en-GB" sz="1100" b="0" dirty="0">
                        <a:latin typeface="Arial" charset="0"/>
                        <a:ea typeface="Arial" charset="0"/>
                        <a:cs typeface="Arial" charset="0"/>
                      </a:endParaRPr>
                    </a:p>
                  </a:txBody>
                  <a:tcPr marT="34290" marB="34290">
                    <a:lnL w="28575" cap="flat" cmpd="sng" algn="ctr">
                      <a:noFill/>
                      <a:prstDash val="solid"/>
                      <a:round/>
                      <a:headEnd type="none" w="med" len="med"/>
                      <a:tailEnd type="none" w="med" len="med"/>
                    </a:lnL>
                    <a:solidFill>
                      <a:schemeClr val="accent2">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b="0" dirty="0" smtClean="0">
                          <a:latin typeface="Arial" charset="0"/>
                          <a:ea typeface="Arial" charset="0"/>
                          <a:cs typeface="Arial" charset="0"/>
                        </a:rPr>
                        <a:t>4%</a:t>
                      </a:r>
                    </a:p>
                  </a:txBody>
                  <a:tcPr marT="34290" marB="34290">
                    <a:solidFill>
                      <a:schemeClr val="accent2">
                        <a:lumMod val="40000"/>
                        <a:lumOff val="60000"/>
                      </a:schemeClr>
                    </a:solidFill>
                  </a:tcPr>
                </a:tc>
                <a:tc vMerge="1">
                  <a:txBody>
                    <a:bodyPr/>
                    <a:lstStyle/>
                    <a:p>
                      <a:pPr algn="l"/>
                      <a:endParaRPr lang="en-GB" sz="1100" b="0" dirty="0">
                        <a:latin typeface="Arial" charset="0"/>
                        <a:ea typeface="Arial" charset="0"/>
                        <a:cs typeface="Arial" charset="0"/>
                      </a:endParaRPr>
                    </a:p>
                  </a:txBody>
                  <a:tcPr marT="34290" marB="34290">
                    <a:lnR w="28575" cap="flat" cmpd="sng" algn="ctr">
                      <a:noFill/>
                      <a:prstDash val="solid"/>
                      <a:round/>
                      <a:headEnd type="none" w="med" len="med"/>
                      <a:tailEnd type="none" w="med" len="med"/>
                    </a:lnR>
                    <a:solidFill>
                      <a:schemeClr val="accent2">
                        <a:lumMod val="40000"/>
                        <a:lumOff val="60000"/>
                      </a:schemeClr>
                    </a:solidFill>
                  </a:tcPr>
                </a:tc>
              </a:tr>
              <a:tr h="242252">
                <a:tc>
                  <a:txBody>
                    <a:bodyPr/>
                    <a:lstStyle/>
                    <a:p>
                      <a:r>
                        <a:rPr lang="en-GB" sz="1100" dirty="0" smtClean="0">
                          <a:latin typeface="Arial" charset="0"/>
                          <a:ea typeface="Arial" charset="0"/>
                          <a:cs typeface="Arial" charset="0"/>
                        </a:rPr>
                        <a:t>Grandchildren</a:t>
                      </a:r>
                      <a:endParaRPr lang="en-GB" sz="1100" dirty="0">
                        <a:latin typeface="Arial" charset="0"/>
                        <a:ea typeface="Arial" charset="0"/>
                        <a:cs typeface="Arial" charset="0"/>
                      </a:endParaRPr>
                    </a:p>
                  </a:txBody>
                  <a:tcPr marT="34290" marB="34290">
                    <a:lnL w="28575" cap="flat" cmpd="sng" algn="ctr">
                      <a:noFill/>
                      <a:prstDash val="solid"/>
                      <a:round/>
                      <a:headEnd type="none" w="med" len="med"/>
                      <a:tailEnd type="none" w="med" len="med"/>
                    </a:lnL>
                    <a:solidFill>
                      <a:schemeClr val="accent2">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dirty="0" smtClean="0">
                          <a:latin typeface="Arial" charset="0"/>
                          <a:ea typeface="Arial" charset="0"/>
                          <a:cs typeface="Arial" charset="0"/>
                        </a:rPr>
                        <a:t>5%</a:t>
                      </a:r>
                    </a:p>
                  </a:txBody>
                  <a:tcPr marT="34290" marB="34290">
                    <a:solidFill>
                      <a:schemeClr val="accent2">
                        <a:lumMod val="40000"/>
                        <a:lumOff val="60000"/>
                      </a:schemeClr>
                    </a:solidFill>
                  </a:tcPr>
                </a:tc>
                <a:tc vMerge="1">
                  <a:txBody>
                    <a:bodyPr/>
                    <a:lstStyle/>
                    <a:p>
                      <a:pPr algn="l"/>
                      <a:endParaRPr lang="en-GB" sz="1100" dirty="0">
                        <a:latin typeface="Arial" charset="0"/>
                        <a:ea typeface="Arial" charset="0"/>
                        <a:cs typeface="Arial" charset="0"/>
                      </a:endParaRPr>
                    </a:p>
                  </a:txBody>
                  <a:tcPr marT="34290" marB="34290">
                    <a:lnR w="28575" cap="flat" cmpd="sng" algn="ctr">
                      <a:noFill/>
                      <a:prstDash val="solid"/>
                      <a:round/>
                      <a:headEnd type="none" w="med" len="med"/>
                      <a:tailEnd type="none" w="med" len="med"/>
                    </a:lnR>
                    <a:solidFill>
                      <a:schemeClr val="accent2">
                        <a:lumMod val="40000"/>
                        <a:lumOff val="60000"/>
                      </a:schemeClr>
                    </a:solidFill>
                  </a:tcPr>
                </a:tc>
              </a:tr>
              <a:tr h="242252">
                <a:tc>
                  <a:txBody>
                    <a:bodyPr/>
                    <a:lstStyle/>
                    <a:p>
                      <a:r>
                        <a:rPr lang="en-GB" sz="1100" dirty="0" smtClean="0">
                          <a:latin typeface="Arial" charset="0"/>
                          <a:ea typeface="Arial" charset="0"/>
                          <a:cs typeface="Arial" charset="0"/>
                        </a:rPr>
                        <a:t>Half siblings</a:t>
                      </a:r>
                      <a:endParaRPr lang="en-GB" sz="1100" dirty="0">
                        <a:latin typeface="Arial" charset="0"/>
                        <a:ea typeface="Arial" charset="0"/>
                        <a:cs typeface="Arial" charset="0"/>
                      </a:endParaRPr>
                    </a:p>
                  </a:txBody>
                  <a:tcPr marT="34290" marB="34290">
                    <a:lnL w="28575" cap="flat" cmpd="sng" algn="ctr">
                      <a:noFill/>
                      <a:prstDash val="solid"/>
                      <a:round/>
                      <a:headEnd type="none" w="med" len="med"/>
                      <a:tailEnd type="none" w="med" len="med"/>
                    </a:lnL>
                    <a:solidFill>
                      <a:schemeClr val="accent2">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dirty="0" smtClean="0">
                          <a:latin typeface="Arial" charset="0"/>
                          <a:ea typeface="Arial" charset="0"/>
                          <a:cs typeface="Arial" charset="0"/>
                        </a:rPr>
                        <a:t>6%</a:t>
                      </a:r>
                    </a:p>
                  </a:txBody>
                  <a:tcPr marT="34290" marB="34290">
                    <a:solidFill>
                      <a:schemeClr val="accent2">
                        <a:lumMod val="40000"/>
                        <a:lumOff val="60000"/>
                      </a:schemeClr>
                    </a:solidFill>
                  </a:tcPr>
                </a:tc>
                <a:tc vMerge="1">
                  <a:txBody>
                    <a:bodyPr/>
                    <a:lstStyle/>
                    <a:p>
                      <a:pPr algn="l"/>
                      <a:endParaRPr lang="en-GB" sz="1100" dirty="0">
                        <a:latin typeface="Arial" charset="0"/>
                        <a:ea typeface="Arial" charset="0"/>
                        <a:cs typeface="Arial" charset="0"/>
                      </a:endParaRPr>
                    </a:p>
                  </a:txBody>
                  <a:tcPr marT="34290" marB="34290">
                    <a:lnR w="28575" cap="flat" cmpd="sng" algn="ctr">
                      <a:noFill/>
                      <a:prstDash val="solid"/>
                      <a:round/>
                      <a:headEnd type="none" w="med" len="med"/>
                      <a:tailEnd type="none" w="med" len="med"/>
                    </a:lnR>
                    <a:solidFill>
                      <a:schemeClr val="accent2">
                        <a:lumMod val="40000"/>
                        <a:lumOff val="60000"/>
                      </a:schemeClr>
                    </a:solidFill>
                  </a:tcPr>
                </a:tc>
              </a:tr>
              <a:tr h="242252">
                <a:tc>
                  <a:txBody>
                    <a:bodyPr/>
                    <a:lstStyle/>
                    <a:p>
                      <a:r>
                        <a:rPr lang="en-GB" sz="1100" dirty="0" smtClean="0">
                          <a:latin typeface="Arial" charset="0"/>
                          <a:ea typeface="Arial" charset="0"/>
                          <a:cs typeface="Arial" charset="0"/>
                        </a:rPr>
                        <a:t>Children</a:t>
                      </a:r>
                      <a:endParaRPr lang="en-GB" sz="1100" dirty="0">
                        <a:latin typeface="Arial" charset="0"/>
                        <a:ea typeface="Arial" charset="0"/>
                        <a:cs typeface="Arial" charset="0"/>
                      </a:endParaRPr>
                    </a:p>
                  </a:txBody>
                  <a:tcPr marT="34290" marB="34290">
                    <a:lnL w="28575" cap="flat" cmpd="sng" algn="ctr">
                      <a:noFill/>
                      <a:prstDash val="solid"/>
                      <a:round/>
                      <a:headEnd type="none" w="med" len="med"/>
                      <a:tailEnd type="none" w="med" len="med"/>
                    </a:lnL>
                    <a:solidFill>
                      <a:schemeClr val="accent2">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dirty="0" smtClean="0">
                          <a:latin typeface="Arial" charset="0"/>
                          <a:ea typeface="Arial" charset="0"/>
                          <a:cs typeface="Arial" charset="0"/>
                        </a:rPr>
                        <a:t>13%</a:t>
                      </a:r>
                    </a:p>
                  </a:txBody>
                  <a:tcPr marT="34290" marB="34290">
                    <a:solidFill>
                      <a:schemeClr val="accent2">
                        <a:lumMod val="60000"/>
                        <a:lumOff val="40000"/>
                      </a:schemeClr>
                    </a:solidFill>
                  </a:tcPr>
                </a:tc>
                <a:tc rowSpan="5">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GB" sz="1100" b="0" dirty="0" smtClean="0">
                          <a:latin typeface="Arial" charset="0"/>
                          <a:ea typeface="Arial" charset="0"/>
                          <a:cs typeface="Arial" charset="0"/>
                        </a:rPr>
                        <a:t>First-degree </a:t>
                      </a:r>
                      <a:r>
                        <a:rPr lang="en-GB" sz="1100" b="0" dirty="0" err="1" smtClean="0">
                          <a:latin typeface="Arial" charset="0"/>
                          <a:ea typeface="Arial" charset="0"/>
                          <a:cs typeface="Arial" charset="0"/>
                        </a:rPr>
                        <a:t>realtives</a:t>
                      </a:r>
                      <a:endParaRPr lang="en-GB" sz="1100" dirty="0">
                        <a:latin typeface="Arial" charset="0"/>
                        <a:ea typeface="Arial" charset="0"/>
                        <a:cs typeface="Arial" charset="0"/>
                      </a:endParaRPr>
                    </a:p>
                  </a:txBody>
                  <a:tcPr marT="34290" marB="34290">
                    <a:lnR w="28575" cap="flat" cmpd="sng" algn="ctr">
                      <a:noFill/>
                      <a:prstDash val="solid"/>
                      <a:round/>
                      <a:headEnd type="none" w="med" len="med"/>
                      <a:tailEnd type="none" w="med" len="med"/>
                    </a:lnR>
                    <a:solidFill>
                      <a:schemeClr val="accent2">
                        <a:lumMod val="60000"/>
                        <a:lumOff val="40000"/>
                      </a:schemeClr>
                    </a:solidFill>
                  </a:tcPr>
                </a:tc>
              </a:tr>
              <a:tr h="242252">
                <a:tc>
                  <a:txBody>
                    <a:bodyPr/>
                    <a:lstStyle/>
                    <a:p>
                      <a:r>
                        <a:rPr lang="en-GB" sz="1100" dirty="0" smtClean="0">
                          <a:latin typeface="Arial" charset="0"/>
                          <a:ea typeface="Arial" charset="0"/>
                          <a:cs typeface="Arial" charset="0"/>
                        </a:rPr>
                        <a:t>Siblings</a:t>
                      </a:r>
                      <a:endParaRPr lang="en-GB" sz="1100" dirty="0">
                        <a:latin typeface="Arial" charset="0"/>
                        <a:ea typeface="Arial" charset="0"/>
                        <a:cs typeface="Arial" charset="0"/>
                      </a:endParaRPr>
                    </a:p>
                  </a:txBody>
                  <a:tcPr marT="34290" marB="34290">
                    <a:lnL w="28575" cap="flat" cmpd="sng" algn="ctr">
                      <a:noFill/>
                      <a:prstDash val="solid"/>
                      <a:round/>
                      <a:headEnd type="none" w="med" len="med"/>
                      <a:tailEnd type="none" w="med" len="med"/>
                    </a:lnL>
                    <a:solidFill>
                      <a:schemeClr val="accent2">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dirty="0" smtClean="0">
                          <a:latin typeface="Arial" charset="0"/>
                          <a:ea typeface="Arial" charset="0"/>
                          <a:cs typeface="Arial" charset="0"/>
                        </a:rPr>
                        <a:t>9%</a:t>
                      </a:r>
                    </a:p>
                  </a:txBody>
                  <a:tcPr marT="34290" marB="34290">
                    <a:solidFill>
                      <a:schemeClr val="accent2">
                        <a:lumMod val="60000"/>
                        <a:lumOff val="40000"/>
                      </a:schemeClr>
                    </a:solidFill>
                  </a:tcPr>
                </a:tc>
                <a:tc vMerge="1">
                  <a:txBody>
                    <a:bodyPr/>
                    <a:lstStyle/>
                    <a:p>
                      <a:pPr algn="l"/>
                      <a:endParaRPr lang="en-GB" sz="1100" dirty="0">
                        <a:latin typeface="Arial" charset="0"/>
                        <a:ea typeface="Arial" charset="0"/>
                        <a:cs typeface="Arial" charset="0"/>
                      </a:endParaRPr>
                    </a:p>
                  </a:txBody>
                  <a:tcPr marT="34290" marB="34290">
                    <a:lnR w="28575" cap="flat" cmpd="sng" algn="ctr">
                      <a:noFill/>
                      <a:prstDash val="solid"/>
                      <a:round/>
                      <a:headEnd type="none" w="med" len="med"/>
                      <a:tailEnd type="none" w="med" len="med"/>
                    </a:lnR>
                    <a:solidFill>
                      <a:schemeClr val="accent2">
                        <a:lumMod val="60000"/>
                        <a:lumOff val="40000"/>
                      </a:schemeClr>
                    </a:solidFill>
                  </a:tcPr>
                </a:tc>
              </a:tr>
              <a:tr h="242252">
                <a:tc>
                  <a:txBody>
                    <a:bodyPr/>
                    <a:lstStyle/>
                    <a:p>
                      <a:r>
                        <a:rPr lang="en-GB" sz="1100" dirty="0" smtClean="0">
                          <a:latin typeface="Arial" charset="0"/>
                          <a:ea typeface="Arial" charset="0"/>
                          <a:cs typeface="Arial" charset="0"/>
                        </a:rPr>
                        <a:t>Siblings with one schizophrenic parent</a:t>
                      </a:r>
                      <a:endParaRPr lang="en-GB" sz="1100" dirty="0">
                        <a:latin typeface="Arial" charset="0"/>
                        <a:ea typeface="Arial" charset="0"/>
                        <a:cs typeface="Arial" charset="0"/>
                      </a:endParaRPr>
                    </a:p>
                  </a:txBody>
                  <a:tcPr marT="34290" marB="34290">
                    <a:lnL w="28575" cap="flat" cmpd="sng" algn="ctr">
                      <a:noFill/>
                      <a:prstDash val="solid"/>
                      <a:round/>
                      <a:headEnd type="none" w="med" len="med"/>
                      <a:tailEnd type="none" w="med" len="med"/>
                    </a:lnL>
                    <a:solidFill>
                      <a:schemeClr val="accent2">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dirty="0" smtClean="0">
                          <a:latin typeface="Arial" charset="0"/>
                          <a:ea typeface="Arial" charset="0"/>
                          <a:cs typeface="Arial" charset="0"/>
                        </a:rPr>
                        <a:t>17%</a:t>
                      </a:r>
                    </a:p>
                  </a:txBody>
                  <a:tcPr marT="34290" marB="34290">
                    <a:solidFill>
                      <a:schemeClr val="accent2">
                        <a:lumMod val="60000"/>
                        <a:lumOff val="40000"/>
                      </a:schemeClr>
                    </a:solidFill>
                  </a:tcPr>
                </a:tc>
                <a:tc vMerge="1">
                  <a:txBody>
                    <a:bodyPr/>
                    <a:lstStyle/>
                    <a:p>
                      <a:pPr algn="l"/>
                      <a:endParaRPr lang="en-GB" sz="1100" dirty="0">
                        <a:latin typeface="Arial" charset="0"/>
                        <a:ea typeface="Arial" charset="0"/>
                        <a:cs typeface="Arial" charset="0"/>
                      </a:endParaRPr>
                    </a:p>
                  </a:txBody>
                  <a:tcPr marT="34290" marB="34290">
                    <a:lnR w="28575" cap="flat" cmpd="sng" algn="ctr">
                      <a:noFill/>
                      <a:prstDash val="solid"/>
                      <a:round/>
                      <a:headEnd type="none" w="med" len="med"/>
                      <a:tailEnd type="none" w="med" len="med"/>
                    </a:lnR>
                    <a:solidFill>
                      <a:schemeClr val="accent2">
                        <a:lumMod val="60000"/>
                        <a:lumOff val="40000"/>
                      </a:schemeClr>
                    </a:solidFill>
                  </a:tcPr>
                </a:tc>
              </a:tr>
              <a:tr h="242252">
                <a:tc>
                  <a:txBody>
                    <a:bodyPr/>
                    <a:lstStyle/>
                    <a:p>
                      <a:r>
                        <a:rPr lang="en-GB" sz="1100" dirty="0" smtClean="0">
                          <a:latin typeface="Arial" charset="0"/>
                          <a:ea typeface="Arial" charset="0"/>
                          <a:cs typeface="Arial" charset="0"/>
                        </a:rPr>
                        <a:t>Dizygotic twins</a:t>
                      </a:r>
                      <a:endParaRPr lang="en-GB" sz="1100" dirty="0">
                        <a:latin typeface="Arial" charset="0"/>
                        <a:ea typeface="Arial" charset="0"/>
                        <a:cs typeface="Arial" charset="0"/>
                      </a:endParaRPr>
                    </a:p>
                  </a:txBody>
                  <a:tcPr marT="34290" marB="34290">
                    <a:lnL w="28575" cap="flat" cmpd="sng" algn="ctr">
                      <a:noFill/>
                      <a:prstDash val="solid"/>
                      <a:round/>
                      <a:headEnd type="none" w="med" len="med"/>
                      <a:tailEnd type="none" w="med" len="med"/>
                    </a:lnL>
                    <a:solidFill>
                      <a:schemeClr val="accent2">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dirty="0" smtClean="0">
                          <a:latin typeface="Arial" charset="0"/>
                          <a:ea typeface="Arial" charset="0"/>
                          <a:cs typeface="Arial" charset="0"/>
                        </a:rPr>
                        <a:t>17%</a:t>
                      </a:r>
                    </a:p>
                  </a:txBody>
                  <a:tcPr marT="34290" marB="34290">
                    <a:solidFill>
                      <a:schemeClr val="accent2">
                        <a:lumMod val="60000"/>
                        <a:lumOff val="40000"/>
                      </a:schemeClr>
                    </a:solidFill>
                  </a:tcPr>
                </a:tc>
                <a:tc vMerge="1">
                  <a:txBody>
                    <a:bodyPr/>
                    <a:lstStyle/>
                    <a:p>
                      <a:pPr algn="l"/>
                      <a:endParaRPr lang="en-GB" sz="1100" dirty="0">
                        <a:latin typeface="Arial" charset="0"/>
                        <a:ea typeface="Arial" charset="0"/>
                        <a:cs typeface="Arial" charset="0"/>
                      </a:endParaRPr>
                    </a:p>
                  </a:txBody>
                  <a:tcPr marT="34290" marB="34290">
                    <a:lnR w="28575" cap="flat" cmpd="sng" algn="ctr">
                      <a:noFill/>
                      <a:prstDash val="solid"/>
                      <a:round/>
                      <a:headEnd type="none" w="med" len="med"/>
                      <a:tailEnd type="none" w="med" len="med"/>
                    </a:lnR>
                    <a:solidFill>
                      <a:schemeClr val="accent2">
                        <a:lumMod val="60000"/>
                        <a:lumOff val="40000"/>
                      </a:schemeClr>
                    </a:solidFill>
                  </a:tcPr>
                </a:tc>
              </a:tr>
              <a:tr h="242252">
                <a:tc>
                  <a:txBody>
                    <a:bodyPr/>
                    <a:lstStyle/>
                    <a:p>
                      <a:r>
                        <a:rPr lang="en-GB" sz="1100" dirty="0" smtClean="0">
                          <a:latin typeface="Arial" charset="0"/>
                          <a:ea typeface="Arial" charset="0"/>
                          <a:cs typeface="Arial" charset="0"/>
                        </a:rPr>
                        <a:t>Parents</a:t>
                      </a:r>
                      <a:endParaRPr lang="en-GB" sz="1100" dirty="0">
                        <a:latin typeface="Arial" charset="0"/>
                        <a:ea typeface="Arial" charset="0"/>
                        <a:cs typeface="Arial" charset="0"/>
                      </a:endParaRPr>
                    </a:p>
                  </a:txBody>
                  <a:tcPr marT="34290" marB="34290">
                    <a:lnL w="28575" cap="flat" cmpd="sng" algn="ctr">
                      <a:noFill/>
                      <a:prstDash val="solid"/>
                      <a:round/>
                      <a:headEnd type="none" w="med" len="med"/>
                      <a:tailEnd type="none" w="med" len="med"/>
                    </a:lnL>
                    <a:solidFill>
                      <a:schemeClr val="accent2">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dirty="0" smtClean="0">
                          <a:latin typeface="Arial" charset="0"/>
                          <a:ea typeface="Arial" charset="0"/>
                          <a:cs typeface="Arial" charset="0"/>
                        </a:rPr>
                        <a:t>6%</a:t>
                      </a:r>
                    </a:p>
                  </a:txBody>
                  <a:tcPr marT="34290" marB="34290">
                    <a:solidFill>
                      <a:schemeClr val="accent2">
                        <a:lumMod val="60000"/>
                        <a:lumOff val="40000"/>
                      </a:schemeClr>
                    </a:solidFill>
                  </a:tcPr>
                </a:tc>
                <a:tc vMerge="1">
                  <a:txBody>
                    <a:bodyPr/>
                    <a:lstStyle/>
                    <a:p>
                      <a:pPr algn="l"/>
                      <a:endParaRPr lang="en-GB" sz="1100" dirty="0">
                        <a:latin typeface="Arial" charset="0"/>
                        <a:ea typeface="Arial" charset="0"/>
                        <a:cs typeface="Arial" charset="0"/>
                      </a:endParaRPr>
                    </a:p>
                  </a:txBody>
                  <a:tcPr marT="34290" marB="34290">
                    <a:lnR w="28575" cap="flat" cmpd="sng" algn="ctr">
                      <a:noFill/>
                      <a:prstDash val="solid"/>
                      <a:round/>
                      <a:headEnd type="none" w="med" len="med"/>
                      <a:tailEnd type="none" w="med" len="med"/>
                    </a:lnR>
                    <a:solidFill>
                      <a:schemeClr val="accent2">
                        <a:lumMod val="60000"/>
                        <a:lumOff val="40000"/>
                      </a:schemeClr>
                    </a:solidFill>
                  </a:tcPr>
                </a:tc>
              </a:tr>
              <a:tr h="242252">
                <a:tc>
                  <a:txBody>
                    <a:bodyPr/>
                    <a:lstStyle/>
                    <a:p>
                      <a:r>
                        <a:rPr lang="en-GB" sz="1100" dirty="0" smtClean="0">
                          <a:latin typeface="Arial" charset="0"/>
                          <a:ea typeface="Arial" charset="0"/>
                          <a:cs typeface="Arial" charset="0"/>
                        </a:rPr>
                        <a:t>Monozygotic twins</a:t>
                      </a:r>
                      <a:endParaRPr lang="en-GB" sz="1100" dirty="0">
                        <a:latin typeface="Arial" charset="0"/>
                        <a:ea typeface="Arial" charset="0"/>
                        <a:cs typeface="Arial" charset="0"/>
                      </a:endParaRPr>
                    </a:p>
                  </a:txBody>
                  <a:tcPr marT="34290" marB="34290">
                    <a:lnL w="28575" cap="flat" cmpd="sng" algn="ctr">
                      <a:noFill/>
                      <a:prstDash val="solid"/>
                      <a:round/>
                      <a:headEnd type="none" w="med" len="med"/>
                      <a:tailEnd type="none" w="med" len="med"/>
                    </a:lnL>
                    <a:solidFill>
                      <a:schemeClr val="accent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dirty="0" smtClean="0">
                          <a:latin typeface="Arial" charset="0"/>
                          <a:ea typeface="Arial" charset="0"/>
                          <a:cs typeface="Arial" charset="0"/>
                        </a:rPr>
                        <a:t>48%</a:t>
                      </a:r>
                    </a:p>
                  </a:txBody>
                  <a:tcPr marT="34290" marB="34290">
                    <a:solidFill>
                      <a:schemeClr val="accent2"/>
                    </a:solidFill>
                  </a:tcPr>
                </a:tc>
                <a:tc>
                  <a:txBody>
                    <a:bodyPr/>
                    <a:lstStyle/>
                    <a:p>
                      <a:pPr algn="l"/>
                      <a:endParaRPr lang="en-GB" sz="1100" dirty="0">
                        <a:latin typeface="Arial" charset="0"/>
                        <a:ea typeface="Arial" charset="0"/>
                        <a:cs typeface="Arial" charset="0"/>
                      </a:endParaRPr>
                    </a:p>
                  </a:txBody>
                  <a:tcPr marT="34290" marB="34290">
                    <a:lnR w="28575" cap="flat" cmpd="sng" algn="ctr">
                      <a:noFill/>
                      <a:prstDash val="solid"/>
                      <a:round/>
                      <a:headEnd type="none" w="med" len="med"/>
                      <a:tailEnd type="none" w="med" len="med"/>
                    </a:lnR>
                    <a:solidFill>
                      <a:schemeClr val="accent2"/>
                    </a:solidFill>
                  </a:tcPr>
                </a:tc>
              </a:tr>
            </a:tbl>
          </a:graphicData>
        </a:graphic>
      </p:graphicFrame>
    </p:spTree>
    <p:extLst>
      <p:ext uri="{BB962C8B-B14F-4D97-AF65-F5344CB8AC3E}">
        <p14:creationId xmlns:p14="http://schemas.microsoft.com/office/powerpoint/2010/main" val="3920455632"/>
      </p:ext>
    </p:extLst>
  </p:cSld>
  <p:clrMapOvr>
    <a:masterClrMapping/>
  </p:clrMapOvr>
  <p:transition spd="med">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28650" y="84974"/>
            <a:ext cx="7886700" cy="557507"/>
          </a:xfrm>
        </p:spPr>
        <p:txBody>
          <a:bodyPr>
            <a:noAutofit/>
          </a:bodyPr>
          <a:lstStyle/>
          <a:p>
            <a:r>
              <a:rPr lang="en-US" dirty="0"/>
              <a:t>The negative impact of schizophrenia on patients and their caregivers affects many aspects of life</a:t>
            </a:r>
          </a:p>
        </p:txBody>
      </p:sp>
      <p:sp>
        <p:nvSpPr>
          <p:cNvPr id="2" name="Text Placeholder 1"/>
          <p:cNvSpPr>
            <a:spLocks noGrp="1"/>
          </p:cNvSpPr>
          <p:nvPr>
            <p:ph type="body" sz="quarter" idx="13"/>
          </p:nvPr>
        </p:nvSpPr>
        <p:spPr>
          <a:xfrm>
            <a:off x="628650" y="4819408"/>
            <a:ext cx="4205288" cy="132024"/>
          </a:xfrm>
        </p:spPr>
        <p:txBody>
          <a:bodyPr anchor="b" anchorCtr="0"/>
          <a:lstStyle/>
          <a:p>
            <a:r>
              <a:rPr lang="en-US" dirty="0" err="1" smtClean="0"/>
              <a:t>Awad</a:t>
            </a:r>
            <a:r>
              <a:rPr lang="en-US" dirty="0" smtClean="0"/>
              <a:t> AG, </a:t>
            </a:r>
            <a:r>
              <a:rPr lang="en-US" dirty="0" err="1" smtClean="0"/>
              <a:t>Voruganti</a:t>
            </a:r>
            <a:r>
              <a:rPr lang="en-US" dirty="0" smtClean="0"/>
              <a:t> LN. </a:t>
            </a:r>
            <a:r>
              <a:rPr lang="en-US" i="1" dirty="0" err="1" smtClean="0"/>
              <a:t>Pharmacoeconomics</a:t>
            </a:r>
            <a:r>
              <a:rPr lang="en-US" dirty="0" smtClean="0"/>
              <a:t>. 2008;26(2):149–62.</a:t>
            </a:r>
            <a:endParaRPr lang="en-US" dirty="0"/>
          </a:p>
        </p:txBody>
      </p:sp>
      <p:sp>
        <p:nvSpPr>
          <p:cNvPr id="10" name="Rectangle 9"/>
          <p:cNvSpPr/>
          <p:nvPr/>
        </p:nvSpPr>
        <p:spPr>
          <a:xfrm>
            <a:off x="1135025" y="957329"/>
            <a:ext cx="6286500" cy="438581"/>
          </a:xfrm>
          <a:prstGeom prst="rect">
            <a:avLst/>
          </a:prstGeom>
          <a:solidFill>
            <a:schemeClr val="accent1"/>
          </a:solidFill>
          <a:effectLst/>
        </p:spPr>
        <p:txBody>
          <a:bodyPr wrap="square" lIns="68579" tIns="34289" rIns="68579" bIns="34289">
            <a:spAutoFit/>
          </a:bodyPr>
          <a:lstStyle/>
          <a:p>
            <a:pPr defTabSz="685783" fontAlgn="auto">
              <a:spcBef>
                <a:spcPts val="0"/>
              </a:spcBef>
              <a:spcAft>
                <a:spcPts val="0"/>
              </a:spcAft>
            </a:pPr>
            <a:r>
              <a:rPr lang="en-US" sz="1200" dirty="0">
                <a:solidFill>
                  <a:srgbClr val="FFFFFF"/>
                </a:solidFill>
                <a:ea typeface="Arial" charset="0"/>
              </a:rPr>
              <a:t>A community survey of 697 caregivers and 439 patients with schizophrenia identified the following top 10 negative impacts of schizophrenia:</a:t>
            </a:r>
          </a:p>
        </p:txBody>
      </p:sp>
      <p:sp>
        <p:nvSpPr>
          <p:cNvPr id="3" name="Rectangle 2"/>
          <p:cNvSpPr/>
          <p:nvPr/>
        </p:nvSpPr>
        <p:spPr>
          <a:xfrm>
            <a:off x="1154964" y="1638882"/>
            <a:ext cx="3359888" cy="457200"/>
          </a:xfrm>
          <a:prstGeom prst="rect">
            <a:avLst/>
          </a:prstGeom>
          <a:solidFill>
            <a:schemeClr val="bg2"/>
          </a:solidFill>
          <a:ln w="57150">
            <a:noFill/>
          </a:ln>
          <a:effectLst/>
        </p:spPr>
        <p:style>
          <a:lnRef idx="2">
            <a:schemeClr val="accent1">
              <a:shade val="50000"/>
            </a:schemeClr>
          </a:lnRef>
          <a:fillRef idx="1">
            <a:schemeClr val="accent1"/>
          </a:fillRef>
          <a:effectRef idx="0">
            <a:schemeClr val="accent1"/>
          </a:effectRef>
          <a:fontRef idx="minor">
            <a:schemeClr val="lt1"/>
          </a:fontRef>
        </p:style>
        <p:txBody>
          <a:bodyPr lIns="67499" tIns="67499" rIns="67499" bIns="67499" rtlCol="0" anchor="t">
            <a:noAutofit/>
          </a:bodyPr>
          <a:lstStyle/>
          <a:p>
            <a:pPr algn="ctr" defTabSz="685783" fontAlgn="auto">
              <a:spcBef>
                <a:spcPts val="450"/>
              </a:spcBef>
              <a:spcAft>
                <a:spcPts val="225"/>
              </a:spcAft>
            </a:pPr>
            <a:endParaRPr lang="en-US" sz="1400" dirty="0">
              <a:solidFill>
                <a:srgbClr val="44546A"/>
              </a:solidFill>
              <a:latin typeface="Calibri Light" panose="020F0302020204030204"/>
            </a:endParaRPr>
          </a:p>
        </p:txBody>
      </p:sp>
      <p:sp>
        <p:nvSpPr>
          <p:cNvPr id="23" name="Rectangle 22"/>
          <p:cNvSpPr/>
          <p:nvPr/>
        </p:nvSpPr>
        <p:spPr>
          <a:xfrm>
            <a:off x="1154964" y="2211711"/>
            <a:ext cx="3359888" cy="457200"/>
          </a:xfrm>
          <a:prstGeom prst="rect">
            <a:avLst/>
          </a:prstGeom>
          <a:solidFill>
            <a:schemeClr val="bg2"/>
          </a:solidFill>
          <a:ln w="57150">
            <a:noFill/>
          </a:ln>
          <a:effectLst/>
        </p:spPr>
        <p:style>
          <a:lnRef idx="2">
            <a:schemeClr val="accent1">
              <a:shade val="50000"/>
            </a:schemeClr>
          </a:lnRef>
          <a:fillRef idx="1">
            <a:schemeClr val="accent1"/>
          </a:fillRef>
          <a:effectRef idx="0">
            <a:schemeClr val="accent1"/>
          </a:effectRef>
          <a:fontRef idx="minor">
            <a:schemeClr val="lt1"/>
          </a:fontRef>
        </p:style>
        <p:txBody>
          <a:bodyPr lIns="67499" tIns="67499" rIns="67499" bIns="67499" rtlCol="0" anchor="t">
            <a:noAutofit/>
          </a:bodyPr>
          <a:lstStyle/>
          <a:p>
            <a:pPr algn="ctr" defTabSz="685783" fontAlgn="auto">
              <a:spcBef>
                <a:spcPts val="450"/>
              </a:spcBef>
              <a:spcAft>
                <a:spcPts val="225"/>
              </a:spcAft>
            </a:pPr>
            <a:endParaRPr lang="en-US" sz="1400" dirty="0">
              <a:solidFill>
                <a:srgbClr val="44546A"/>
              </a:solidFill>
              <a:latin typeface="Calibri Light" panose="020F0302020204030204"/>
            </a:endParaRPr>
          </a:p>
        </p:txBody>
      </p:sp>
      <p:sp>
        <p:nvSpPr>
          <p:cNvPr id="24" name="Rectangle 23"/>
          <p:cNvSpPr/>
          <p:nvPr/>
        </p:nvSpPr>
        <p:spPr>
          <a:xfrm>
            <a:off x="1154964" y="2781882"/>
            <a:ext cx="3359888" cy="457200"/>
          </a:xfrm>
          <a:prstGeom prst="rect">
            <a:avLst/>
          </a:prstGeom>
          <a:solidFill>
            <a:schemeClr val="bg2"/>
          </a:solidFill>
          <a:ln w="57150">
            <a:noFill/>
          </a:ln>
          <a:effectLst/>
        </p:spPr>
        <p:style>
          <a:lnRef idx="2">
            <a:schemeClr val="accent1">
              <a:shade val="50000"/>
            </a:schemeClr>
          </a:lnRef>
          <a:fillRef idx="1">
            <a:schemeClr val="accent1"/>
          </a:fillRef>
          <a:effectRef idx="0">
            <a:schemeClr val="accent1"/>
          </a:effectRef>
          <a:fontRef idx="minor">
            <a:schemeClr val="lt1"/>
          </a:fontRef>
        </p:style>
        <p:txBody>
          <a:bodyPr lIns="67499" tIns="67499" rIns="67499" bIns="67499" rtlCol="0" anchor="t">
            <a:noAutofit/>
          </a:bodyPr>
          <a:lstStyle/>
          <a:p>
            <a:pPr algn="ctr" defTabSz="685783" fontAlgn="auto">
              <a:spcBef>
                <a:spcPts val="450"/>
              </a:spcBef>
              <a:spcAft>
                <a:spcPts val="225"/>
              </a:spcAft>
            </a:pPr>
            <a:endParaRPr lang="en-US" sz="1400" dirty="0">
              <a:solidFill>
                <a:srgbClr val="44546A"/>
              </a:solidFill>
              <a:latin typeface="Calibri Light" panose="020F0302020204030204"/>
            </a:endParaRPr>
          </a:p>
        </p:txBody>
      </p:sp>
      <p:sp>
        <p:nvSpPr>
          <p:cNvPr id="25" name="Rectangle 24"/>
          <p:cNvSpPr/>
          <p:nvPr/>
        </p:nvSpPr>
        <p:spPr>
          <a:xfrm>
            <a:off x="1154964" y="3353382"/>
            <a:ext cx="3359888" cy="457200"/>
          </a:xfrm>
          <a:prstGeom prst="rect">
            <a:avLst/>
          </a:prstGeom>
          <a:solidFill>
            <a:schemeClr val="bg2"/>
          </a:solidFill>
          <a:ln w="57150">
            <a:noFill/>
          </a:ln>
          <a:effectLst/>
        </p:spPr>
        <p:style>
          <a:lnRef idx="2">
            <a:schemeClr val="accent1">
              <a:shade val="50000"/>
            </a:schemeClr>
          </a:lnRef>
          <a:fillRef idx="1">
            <a:schemeClr val="accent1"/>
          </a:fillRef>
          <a:effectRef idx="0">
            <a:schemeClr val="accent1"/>
          </a:effectRef>
          <a:fontRef idx="minor">
            <a:schemeClr val="lt1"/>
          </a:fontRef>
        </p:style>
        <p:txBody>
          <a:bodyPr lIns="67499" tIns="67499" rIns="67499" bIns="67499" rtlCol="0" anchor="t">
            <a:noAutofit/>
          </a:bodyPr>
          <a:lstStyle/>
          <a:p>
            <a:pPr algn="ctr" defTabSz="685783" fontAlgn="auto">
              <a:spcBef>
                <a:spcPts val="450"/>
              </a:spcBef>
              <a:spcAft>
                <a:spcPts val="225"/>
              </a:spcAft>
            </a:pPr>
            <a:endParaRPr lang="en-US" sz="1400" dirty="0">
              <a:solidFill>
                <a:srgbClr val="44546A"/>
              </a:solidFill>
              <a:latin typeface="Calibri Light" panose="020F0302020204030204"/>
            </a:endParaRPr>
          </a:p>
        </p:txBody>
      </p:sp>
      <p:sp>
        <p:nvSpPr>
          <p:cNvPr id="26" name="Rectangle 25"/>
          <p:cNvSpPr/>
          <p:nvPr/>
        </p:nvSpPr>
        <p:spPr>
          <a:xfrm>
            <a:off x="1154962" y="3924882"/>
            <a:ext cx="3359888" cy="457200"/>
          </a:xfrm>
          <a:prstGeom prst="rect">
            <a:avLst/>
          </a:prstGeom>
          <a:solidFill>
            <a:schemeClr val="bg2"/>
          </a:solidFill>
          <a:ln w="57150">
            <a:noFill/>
          </a:ln>
          <a:effectLst/>
        </p:spPr>
        <p:style>
          <a:lnRef idx="2">
            <a:schemeClr val="accent1">
              <a:shade val="50000"/>
            </a:schemeClr>
          </a:lnRef>
          <a:fillRef idx="1">
            <a:schemeClr val="accent1"/>
          </a:fillRef>
          <a:effectRef idx="0">
            <a:schemeClr val="accent1"/>
          </a:effectRef>
          <a:fontRef idx="minor">
            <a:schemeClr val="lt1"/>
          </a:fontRef>
        </p:style>
        <p:txBody>
          <a:bodyPr lIns="67499" tIns="67499" rIns="67499" bIns="67499" rtlCol="0" anchor="t">
            <a:noAutofit/>
          </a:bodyPr>
          <a:lstStyle/>
          <a:p>
            <a:pPr algn="ctr" defTabSz="685783" fontAlgn="auto">
              <a:spcBef>
                <a:spcPts val="450"/>
              </a:spcBef>
              <a:spcAft>
                <a:spcPts val="225"/>
              </a:spcAft>
            </a:pPr>
            <a:endParaRPr lang="en-US" sz="1400" dirty="0">
              <a:solidFill>
                <a:srgbClr val="44546A"/>
              </a:solidFill>
              <a:latin typeface="Calibri Light" panose="020F0302020204030204"/>
            </a:endParaRPr>
          </a:p>
        </p:txBody>
      </p:sp>
      <p:sp>
        <p:nvSpPr>
          <p:cNvPr id="27" name="Rectangle 26"/>
          <p:cNvSpPr/>
          <p:nvPr/>
        </p:nvSpPr>
        <p:spPr>
          <a:xfrm>
            <a:off x="4641114" y="1638882"/>
            <a:ext cx="3359888" cy="457200"/>
          </a:xfrm>
          <a:prstGeom prst="rect">
            <a:avLst/>
          </a:prstGeom>
          <a:solidFill>
            <a:schemeClr val="bg2"/>
          </a:solidFill>
          <a:ln w="57150">
            <a:noFill/>
          </a:ln>
          <a:effectLst/>
        </p:spPr>
        <p:style>
          <a:lnRef idx="2">
            <a:schemeClr val="accent1">
              <a:shade val="50000"/>
            </a:schemeClr>
          </a:lnRef>
          <a:fillRef idx="1">
            <a:schemeClr val="accent1"/>
          </a:fillRef>
          <a:effectRef idx="0">
            <a:schemeClr val="accent1"/>
          </a:effectRef>
          <a:fontRef idx="minor">
            <a:schemeClr val="lt1"/>
          </a:fontRef>
        </p:style>
        <p:txBody>
          <a:bodyPr lIns="67499" tIns="67499" rIns="67499" bIns="67499" rtlCol="0" anchor="t">
            <a:noAutofit/>
          </a:bodyPr>
          <a:lstStyle/>
          <a:p>
            <a:pPr algn="ctr" defTabSz="685783" fontAlgn="auto">
              <a:spcBef>
                <a:spcPts val="450"/>
              </a:spcBef>
              <a:spcAft>
                <a:spcPts val="225"/>
              </a:spcAft>
            </a:pPr>
            <a:endParaRPr lang="en-US" sz="1400" dirty="0">
              <a:solidFill>
                <a:srgbClr val="44546A"/>
              </a:solidFill>
              <a:latin typeface="Calibri Light" panose="020F0302020204030204"/>
            </a:endParaRPr>
          </a:p>
        </p:txBody>
      </p:sp>
      <p:sp>
        <p:nvSpPr>
          <p:cNvPr id="28" name="Rectangle 27"/>
          <p:cNvSpPr/>
          <p:nvPr/>
        </p:nvSpPr>
        <p:spPr>
          <a:xfrm>
            <a:off x="4641114" y="2211711"/>
            <a:ext cx="3359888" cy="457200"/>
          </a:xfrm>
          <a:prstGeom prst="rect">
            <a:avLst/>
          </a:prstGeom>
          <a:solidFill>
            <a:schemeClr val="bg2"/>
          </a:solidFill>
          <a:ln w="57150">
            <a:noFill/>
          </a:ln>
          <a:effectLst/>
        </p:spPr>
        <p:style>
          <a:lnRef idx="2">
            <a:schemeClr val="accent1">
              <a:shade val="50000"/>
            </a:schemeClr>
          </a:lnRef>
          <a:fillRef idx="1">
            <a:schemeClr val="accent1"/>
          </a:fillRef>
          <a:effectRef idx="0">
            <a:schemeClr val="accent1"/>
          </a:effectRef>
          <a:fontRef idx="minor">
            <a:schemeClr val="lt1"/>
          </a:fontRef>
        </p:style>
        <p:txBody>
          <a:bodyPr lIns="67499" tIns="67499" rIns="67499" bIns="67499" rtlCol="0" anchor="t">
            <a:noAutofit/>
          </a:bodyPr>
          <a:lstStyle/>
          <a:p>
            <a:pPr algn="ctr" defTabSz="685783" fontAlgn="auto">
              <a:spcBef>
                <a:spcPts val="450"/>
              </a:spcBef>
              <a:spcAft>
                <a:spcPts val="225"/>
              </a:spcAft>
            </a:pPr>
            <a:endParaRPr lang="en-US" sz="1400" dirty="0">
              <a:solidFill>
                <a:srgbClr val="44546A"/>
              </a:solidFill>
              <a:latin typeface="Calibri Light" panose="020F0302020204030204"/>
            </a:endParaRPr>
          </a:p>
        </p:txBody>
      </p:sp>
      <p:sp>
        <p:nvSpPr>
          <p:cNvPr id="29" name="Rectangle 28"/>
          <p:cNvSpPr/>
          <p:nvPr/>
        </p:nvSpPr>
        <p:spPr>
          <a:xfrm>
            <a:off x="4641114" y="2781882"/>
            <a:ext cx="3359888" cy="457200"/>
          </a:xfrm>
          <a:prstGeom prst="rect">
            <a:avLst/>
          </a:prstGeom>
          <a:solidFill>
            <a:schemeClr val="bg2"/>
          </a:solidFill>
          <a:ln w="57150">
            <a:noFill/>
          </a:ln>
          <a:effectLst/>
        </p:spPr>
        <p:style>
          <a:lnRef idx="2">
            <a:schemeClr val="accent1">
              <a:shade val="50000"/>
            </a:schemeClr>
          </a:lnRef>
          <a:fillRef idx="1">
            <a:schemeClr val="accent1"/>
          </a:fillRef>
          <a:effectRef idx="0">
            <a:schemeClr val="accent1"/>
          </a:effectRef>
          <a:fontRef idx="minor">
            <a:schemeClr val="lt1"/>
          </a:fontRef>
        </p:style>
        <p:txBody>
          <a:bodyPr lIns="67499" tIns="67499" rIns="67499" bIns="67499" rtlCol="0" anchor="t">
            <a:noAutofit/>
          </a:bodyPr>
          <a:lstStyle/>
          <a:p>
            <a:pPr algn="ctr" defTabSz="685783" fontAlgn="auto">
              <a:spcBef>
                <a:spcPts val="450"/>
              </a:spcBef>
              <a:spcAft>
                <a:spcPts val="225"/>
              </a:spcAft>
            </a:pPr>
            <a:endParaRPr lang="en-US" sz="1400" dirty="0">
              <a:solidFill>
                <a:srgbClr val="44546A"/>
              </a:solidFill>
              <a:latin typeface="Calibri Light" panose="020F0302020204030204"/>
            </a:endParaRPr>
          </a:p>
        </p:txBody>
      </p:sp>
      <p:sp>
        <p:nvSpPr>
          <p:cNvPr id="30" name="Rectangle 29"/>
          <p:cNvSpPr/>
          <p:nvPr/>
        </p:nvSpPr>
        <p:spPr>
          <a:xfrm>
            <a:off x="4641114" y="3353382"/>
            <a:ext cx="3359888" cy="457200"/>
          </a:xfrm>
          <a:prstGeom prst="rect">
            <a:avLst/>
          </a:prstGeom>
          <a:solidFill>
            <a:schemeClr val="bg2"/>
          </a:solidFill>
          <a:ln w="57150">
            <a:noFill/>
          </a:ln>
          <a:effectLst/>
        </p:spPr>
        <p:style>
          <a:lnRef idx="2">
            <a:schemeClr val="accent1">
              <a:shade val="50000"/>
            </a:schemeClr>
          </a:lnRef>
          <a:fillRef idx="1">
            <a:schemeClr val="accent1"/>
          </a:fillRef>
          <a:effectRef idx="0">
            <a:schemeClr val="accent1"/>
          </a:effectRef>
          <a:fontRef idx="minor">
            <a:schemeClr val="lt1"/>
          </a:fontRef>
        </p:style>
        <p:txBody>
          <a:bodyPr lIns="67499" tIns="67499" rIns="67499" bIns="67499" rtlCol="0" anchor="t">
            <a:noAutofit/>
          </a:bodyPr>
          <a:lstStyle/>
          <a:p>
            <a:pPr algn="ctr" defTabSz="685783" fontAlgn="auto">
              <a:spcBef>
                <a:spcPts val="450"/>
              </a:spcBef>
              <a:spcAft>
                <a:spcPts val="225"/>
              </a:spcAft>
            </a:pPr>
            <a:endParaRPr lang="en-US" sz="1400" dirty="0">
              <a:solidFill>
                <a:srgbClr val="44546A"/>
              </a:solidFill>
              <a:latin typeface="Calibri Light" panose="020F0302020204030204"/>
            </a:endParaRPr>
          </a:p>
        </p:txBody>
      </p:sp>
      <p:sp>
        <p:nvSpPr>
          <p:cNvPr id="31" name="Rectangle 30"/>
          <p:cNvSpPr/>
          <p:nvPr/>
        </p:nvSpPr>
        <p:spPr>
          <a:xfrm>
            <a:off x="4641112" y="3924882"/>
            <a:ext cx="3359888" cy="457200"/>
          </a:xfrm>
          <a:prstGeom prst="rect">
            <a:avLst/>
          </a:prstGeom>
          <a:solidFill>
            <a:schemeClr val="bg2"/>
          </a:solidFill>
          <a:ln w="57150">
            <a:noFill/>
          </a:ln>
          <a:effectLst/>
        </p:spPr>
        <p:style>
          <a:lnRef idx="2">
            <a:schemeClr val="accent1">
              <a:shade val="50000"/>
            </a:schemeClr>
          </a:lnRef>
          <a:fillRef idx="1">
            <a:schemeClr val="accent1"/>
          </a:fillRef>
          <a:effectRef idx="0">
            <a:schemeClr val="accent1"/>
          </a:effectRef>
          <a:fontRef idx="minor">
            <a:schemeClr val="lt1"/>
          </a:fontRef>
        </p:style>
        <p:txBody>
          <a:bodyPr lIns="67499" tIns="67499" rIns="67499" bIns="67499" rtlCol="0" anchor="t">
            <a:noAutofit/>
          </a:bodyPr>
          <a:lstStyle/>
          <a:p>
            <a:pPr algn="ctr" defTabSz="685783" fontAlgn="auto">
              <a:spcBef>
                <a:spcPts val="450"/>
              </a:spcBef>
              <a:spcAft>
                <a:spcPts val="225"/>
              </a:spcAft>
            </a:pPr>
            <a:endParaRPr lang="en-US" sz="1400" dirty="0">
              <a:solidFill>
                <a:srgbClr val="44546A"/>
              </a:solidFill>
              <a:latin typeface="Calibri Light" panose="020F0302020204030204"/>
            </a:endParaRPr>
          </a:p>
        </p:txBody>
      </p:sp>
      <p:sp>
        <p:nvSpPr>
          <p:cNvPr id="41" name="Rectangle 40"/>
          <p:cNvSpPr/>
          <p:nvPr/>
        </p:nvSpPr>
        <p:spPr>
          <a:xfrm>
            <a:off x="1734438" y="1611336"/>
            <a:ext cx="2906674" cy="438581"/>
          </a:xfrm>
          <a:prstGeom prst="rect">
            <a:avLst/>
          </a:prstGeom>
        </p:spPr>
        <p:txBody>
          <a:bodyPr wrap="square" lIns="68579" tIns="34289" rIns="68579" bIns="34289">
            <a:spAutoFit/>
          </a:bodyPr>
          <a:lstStyle/>
          <a:p>
            <a:pPr defTabSz="685783" fontAlgn="auto">
              <a:spcBef>
                <a:spcPts val="0"/>
              </a:spcBef>
              <a:spcAft>
                <a:spcPts val="0"/>
              </a:spcAft>
            </a:pPr>
            <a:r>
              <a:rPr lang="en-US" sz="1200" dirty="0">
                <a:solidFill>
                  <a:srgbClr val="000000"/>
                </a:solidFill>
                <a:ea typeface="Arial" charset="0"/>
              </a:rPr>
              <a:t>Decline in family social outings </a:t>
            </a:r>
            <a:br>
              <a:rPr lang="en-US" sz="1200" dirty="0">
                <a:solidFill>
                  <a:srgbClr val="000000"/>
                </a:solidFill>
                <a:ea typeface="Arial" charset="0"/>
              </a:rPr>
            </a:br>
            <a:r>
              <a:rPr lang="en-US" sz="1200" dirty="0">
                <a:solidFill>
                  <a:srgbClr val="000000"/>
                </a:solidFill>
                <a:ea typeface="Arial" charset="0"/>
              </a:rPr>
              <a:t>and activities</a:t>
            </a:r>
          </a:p>
        </p:txBody>
      </p:sp>
      <p:sp>
        <p:nvSpPr>
          <p:cNvPr id="5" name="Rectangle 4"/>
          <p:cNvSpPr/>
          <p:nvPr/>
        </p:nvSpPr>
        <p:spPr>
          <a:xfrm>
            <a:off x="1763901" y="2216988"/>
            <a:ext cx="2847625" cy="438581"/>
          </a:xfrm>
          <a:prstGeom prst="rect">
            <a:avLst/>
          </a:prstGeom>
          <a:noFill/>
          <a:ln>
            <a:noFill/>
          </a:ln>
        </p:spPr>
        <p:txBody>
          <a:bodyPr wrap="square" lIns="68579" tIns="34289" rIns="68579" bIns="34289">
            <a:spAutoFit/>
          </a:bodyPr>
          <a:lstStyle/>
          <a:p>
            <a:pPr defTabSz="685783" fontAlgn="auto">
              <a:spcBef>
                <a:spcPts val="0"/>
              </a:spcBef>
              <a:spcAft>
                <a:spcPts val="0"/>
              </a:spcAft>
            </a:pPr>
            <a:r>
              <a:rPr lang="en-US" sz="1200" dirty="0">
                <a:solidFill>
                  <a:srgbClr val="000000"/>
                </a:solidFill>
                <a:ea typeface="Arial" charset="0"/>
              </a:rPr>
              <a:t>Increase in disagreements, disputes </a:t>
            </a:r>
            <a:br>
              <a:rPr lang="en-US" sz="1200" dirty="0">
                <a:solidFill>
                  <a:srgbClr val="000000"/>
                </a:solidFill>
                <a:ea typeface="Arial" charset="0"/>
              </a:rPr>
            </a:br>
            <a:r>
              <a:rPr lang="en-US" sz="1200" dirty="0">
                <a:solidFill>
                  <a:srgbClr val="000000"/>
                </a:solidFill>
                <a:ea typeface="Arial" charset="0"/>
              </a:rPr>
              <a:t>or fights</a:t>
            </a:r>
          </a:p>
        </p:txBody>
      </p:sp>
      <p:sp>
        <p:nvSpPr>
          <p:cNvPr id="9" name="Rectangle 8"/>
          <p:cNvSpPr/>
          <p:nvPr/>
        </p:nvSpPr>
        <p:spPr>
          <a:xfrm>
            <a:off x="1763320" y="2877133"/>
            <a:ext cx="2601914" cy="253916"/>
          </a:xfrm>
          <a:prstGeom prst="rect">
            <a:avLst/>
          </a:prstGeom>
          <a:noFill/>
          <a:ln>
            <a:noFill/>
          </a:ln>
        </p:spPr>
        <p:txBody>
          <a:bodyPr wrap="none" lIns="68579" tIns="34289" rIns="68579" bIns="34289">
            <a:spAutoFit/>
          </a:bodyPr>
          <a:lstStyle/>
          <a:p>
            <a:pPr defTabSz="685783" fontAlgn="auto">
              <a:spcBef>
                <a:spcPts val="0"/>
              </a:spcBef>
              <a:spcAft>
                <a:spcPts val="0"/>
              </a:spcAft>
            </a:pPr>
            <a:r>
              <a:rPr lang="en-US" sz="1200" dirty="0">
                <a:solidFill>
                  <a:srgbClr val="000000"/>
                </a:solidFill>
                <a:ea typeface="Arial" charset="0"/>
              </a:rPr>
              <a:t>Depression in other family members</a:t>
            </a:r>
          </a:p>
        </p:txBody>
      </p:sp>
      <p:sp>
        <p:nvSpPr>
          <p:cNvPr id="42" name="Rectangle 41"/>
          <p:cNvSpPr/>
          <p:nvPr/>
        </p:nvSpPr>
        <p:spPr>
          <a:xfrm>
            <a:off x="1754377" y="3355766"/>
            <a:ext cx="2769781" cy="438581"/>
          </a:xfrm>
          <a:prstGeom prst="rect">
            <a:avLst/>
          </a:prstGeom>
        </p:spPr>
        <p:txBody>
          <a:bodyPr wrap="square" lIns="68579" tIns="34289" rIns="68579" bIns="34289">
            <a:spAutoFit/>
          </a:bodyPr>
          <a:lstStyle/>
          <a:p>
            <a:pPr defTabSz="685783" fontAlgn="auto">
              <a:spcBef>
                <a:spcPts val="0"/>
              </a:spcBef>
              <a:spcAft>
                <a:spcPts val="0"/>
              </a:spcAft>
            </a:pPr>
            <a:r>
              <a:rPr lang="en-US" sz="1200" dirty="0">
                <a:solidFill>
                  <a:srgbClr val="000000"/>
                </a:solidFill>
                <a:ea typeface="Arial" charset="0"/>
              </a:rPr>
              <a:t>Embarrassment of other family members</a:t>
            </a:r>
          </a:p>
        </p:txBody>
      </p:sp>
      <p:sp>
        <p:nvSpPr>
          <p:cNvPr id="43" name="Rectangle 42"/>
          <p:cNvSpPr/>
          <p:nvPr/>
        </p:nvSpPr>
        <p:spPr>
          <a:xfrm>
            <a:off x="1818961" y="4014982"/>
            <a:ext cx="1527919" cy="253916"/>
          </a:xfrm>
          <a:prstGeom prst="rect">
            <a:avLst/>
          </a:prstGeom>
        </p:spPr>
        <p:txBody>
          <a:bodyPr wrap="none" lIns="68579" tIns="34289" rIns="68579" bIns="34289">
            <a:spAutoFit/>
          </a:bodyPr>
          <a:lstStyle/>
          <a:p>
            <a:pPr defTabSz="685783" fontAlgn="auto">
              <a:spcBef>
                <a:spcPts val="0"/>
              </a:spcBef>
              <a:spcAft>
                <a:spcPts val="0"/>
              </a:spcAft>
            </a:pPr>
            <a:r>
              <a:rPr lang="en-US" sz="1200" dirty="0">
                <a:solidFill>
                  <a:srgbClr val="000000"/>
                </a:solidFill>
                <a:ea typeface="Arial" charset="0"/>
              </a:rPr>
              <a:t>Economic difficulties</a:t>
            </a:r>
          </a:p>
        </p:txBody>
      </p:sp>
      <p:sp>
        <p:nvSpPr>
          <p:cNvPr id="44" name="Rectangle 43"/>
          <p:cNvSpPr/>
          <p:nvPr/>
        </p:nvSpPr>
        <p:spPr>
          <a:xfrm>
            <a:off x="4699587" y="1728982"/>
            <a:ext cx="2761814" cy="253916"/>
          </a:xfrm>
          <a:prstGeom prst="rect">
            <a:avLst/>
          </a:prstGeom>
        </p:spPr>
        <p:txBody>
          <a:bodyPr wrap="none" lIns="68579" tIns="34289" rIns="68579" bIns="34289">
            <a:spAutoFit/>
          </a:bodyPr>
          <a:lstStyle/>
          <a:p>
            <a:pPr algn="r" defTabSz="685783" fontAlgn="auto">
              <a:spcBef>
                <a:spcPts val="0"/>
              </a:spcBef>
              <a:spcAft>
                <a:spcPts val="0"/>
              </a:spcAft>
            </a:pPr>
            <a:r>
              <a:rPr lang="en-US" sz="1200" dirty="0">
                <a:solidFill>
                  <a:srgbClr val="000000"/>
                </a:solidFill>
                <a:ea typeface="Arial" charset="0"/>
              </a:rPr>
              <a:t>Delay or cancellation of vacation plans</a:t>
            </a:r>
          </a:p>
        </p:txBody>
      </p:sp>
      <p:sp>
        <p:nvSpPr>
          <p:cNvPr id="45" name="Rectangle 44"/>
          <p:cNvSpPr/>
          <p:nvPr/>
        </p:nvSpPr>
        <p:spPr>
          <a:xfrm>
            <a:off x="4666938" y="2211713"/>
            <a:ext cx="2794462" cy="438581"/>
          </a:xfrm>
          <a:prstGeom prst="rect">
            <a:avLst/>
          </a:prstGeom>
          <a:noFill/>
          <a:ln>
            <a:noFill/>
          </a:ln>
        </p:spPr>
        <p:txBody>
          <a:bodyPr wrap="square" lIns="68579" tIns="34289" rIns="68579" bIns="34289">
            <a:spAutoFit/>
          </a:bodyPr>
          <a:lstStyle/>
          <a:p>
            <a:pPr algn="r" defTabSz="685783" fontAlgn="auto">
              <a:spcBef>
                <a:spcPts val="0"/>
              </a:spcBef>
              <a:spcAft>
                <a:spcPts val="0"/>
              </a:spcAft>
            </a:pPr>
            <a:r>
              <a:rPr lang="en-US" sz="1200" dirty="0">
                <a:solidFill>
                  <a:srgbClr val="000000"/>
                </a:solidFill>
                <a:ea typeface="Arial" charset="0"/>
              </a:rPr>
              <a:t>Loss of self-esteem or confidence in other family members</a:t>
            </a:r>
          </a:p>
        </p:txBody>
      </p:sp>
      <p:sp>
        <p:nvSpPr>
          <p:cNvPr id="46" name="Rectangle 45"/>
          <p:cNvSpPr/>
          <p:nvPr/>
        </p:nvSpPr>
        <p:spPr>
          <a:xfrm>
            <a:off x="4595146" y="2768109"/>
            <a:ext cx="2834354" cy="438581"/>
          </a:xfrm>
          <a:prstGeom prst="rect">
            <a:avLst/>
          </a:prstGeom>
          <a:noFill/>
          <a:ln>
            <a:noFill/>
          </a:ln>
        </p:spPr>
        <p:txBody>
          <a:bodyPr wrap="square" lIns="68579" tIns="34289" rIns="68579" bIns="34289">
            <a:spAutoFit/>
          </a:bodyPr>
          <a:lstStyle/>
          <a:p>
            <a:pPr algn="r" defTabSz="685783" fontAlgn="auto">
              <a:spcBef>
                <a:spcPts val="0"/>
              </a:spcBef>
              <a:spcAft>
                <a:spcPts val="0"/>
              </a:spcAft>
            </a:pPr>
            <a:r>
              <a:rPr lang="en-US" sz="1200" dirty="0">
                <a:solidFill>
                  <a:srgbClr val="000000"/>
                </a:solidFill>
                <a:ea typeface="Arial" charset="0"/>
              </a:rPr>
              <a:t>Decline in work or school </a:t>
            </a:r>
            <a:br>
              <a:rPr lang="en-US" sz="1200" dirty="0">
                <a:solidFill>
                  <a:srgbClr val="000000"/>
                </a:solidFill>
                <a:ea typeface="Arial" charset="0"/>
              </a:rPr>
            </a:br>
            <a:r>
              <a:rPr lang="en-US" sz="1200" dirty="0">
                <a:solidFill>
                  <a:srgbClr val="000000"/>
                </a:solidFill>
                <a:ea typeface="Arial" charset="0"/>
              </a:rPr>
              <a:t>performance of other family members </a:t>
            </a:r>
          </a:p>
        </p:txBody>
      </p:sp>
      <p:sp>
        <p:nvSpPr>
          <p:cNvPr id="47" name="Rectangle 46"/>
          <p:cNvSpPr/>
          <p:nvPr/>
        </p:nvSpPr>
        <p:spPr>
          <a:xfrm>
            <a:off x="5733619" y="3459639"/>
            <a:ext cx="1711046" cy="253916"/>
          </a:xfrm>
          <a:prstGeom prst="rect">
            <a:avLst/>
          </a:prstGeom>
        </p:spPr>
        <p:txBody>
          <a:bodyPr wrap="none" lIns="68579" tIns="34289" rIns="68579" bIns="34289">
            <a:spAutoFit/>
          </a:bodyPr>
          <a:lstStyle/>
          <a:p>
            <a:pPr defTabSz="685783" fontAlgn="auto">
              <a:spcBef>
                <a:spcPts val="0"/>
              </a:spcBef>
              <a:spcAft>
                <a:spcPts val="0"/>
              </a:spcAft>
            </a:pPr>
            <a:r>
              <a:rPr lang="en-US" sz="1200" dirty="0">
                <a:solidFill>
                  <a:srgbClr val="000000"/>
                </a:solidFill>
                <a:ea typeface="Arial" charset="0"/>
              </a:rPr>
              <a:t>Increase in alcohol use</a:t>
            </a:r>
          </a:p>
        </p:txBody>
      </p:sp>
      <p:sp>
        <p:nvSpPr>
          <p:cNvPr id="48" name="Rectangle 47"/>
          <p:cNvSpPr/>
          <p:nvPr/>
        </p:nvSpPr>
        <p:spPr>
          <a:xfrm>
            <a:off x="5539480" y="4014982"/>
            <a:ext cx="1901001" cy="253916"/>
          </a:xfrm>
          <a:prstGeom prst="rect">
            <a:avLst/>
          </a:prstGeom>
        </p:spPr>
        <p:txBody>
          <a:bodyPr wrap="none" lIns="68579" tIns="34289" rIns="68579" bIns="34289">
            <a:spAutoFit/>
          </a:bodyPr>
          <a:lstStyle/>
          <a:p>
            <a:pPr defTabSz="685783" fontAlgn="auto">
              <a:spcBef>
                <a:spcPts val="0"/>
              </a:spcBef>
              <a:spcAft>
                <a:spcPts val="0"/>
              </a:spcAft>
            </a:pPr>
            <a:r>
              <a:rPr lang="en-US" sz="1200" dirty="0">
                <a:solidFill>
                  <a:srgbClr val="000000"/>
                </a:solidFill>
                <a:ea typeface="Arial" charset="0"/>
              </a:rPr>
              <a:t>Separation from a spouse</a:t>
            </a:r>
          </a:p>
        </p:txBody>
      </p:sp>
      <p:sp>
        <p:nvSpPr>
          <p:cNvPr id="58" name="Oval 57"/>
          <p:cNvSpPr/>
          <p:nvPr/>
        </p:nvSpPr>
        <p:spPr>
          <a:xfrm>
            <a:off x="1135027" y="1600202"/>
            <a:ext cx="522325" cy="533981"/>
          </a:xfrm>
          <a:prstGeom prst="ellipse">
            <a:avLst/>
          </a:prstGeom>
          <a:solidFill>
            <a:schemeClr val="accent2"/>
          </a:solidFill>
          <a:ln w="57150">
            <a:noFill/>
          </a:ln>
          <a:effectLst/>
        </p:spPr>
        <p:style>
          <a:lnRef idx="2">
            <a:schemeClr val="accent1">
              <a:shade val="50000"/>
            </a:schemeClr>
          </a:lnRef>
          <a:fillRef idx="1">
            <a:schemeClr val="accent1"/>
          </a:fillRef>
          <a:effectRef idx="0">
            <a:schemeClr val="accent1"/>
          </a:effectRef>
          <a:fontRef idx="minor">
            <a:schemeClr val="lt1"/>
          </a:fontRef>
        </p:style>
        <p:txBody>
          <a:bodyPr lIns="67499" tIns="67499" rIns="67499" bIns="67499" rtlCol="0" anchor="ctr">
            <a:noAutofit/>
          </a:bodyPr>
          <a:lstStyle/>
          <a:p>
            <a:pPr algn="ctr" defTabSz="685783" fontAlgn="auto">
              <a:spcBef>
                <a:spcPts val="450"/>
              </a:spcBef>
              <a:spcAft>
                <a:spcPts val="225"/>
              </a:spcAft>
            </a:pPr>
            <a:r>
              <a:rPr lang="en-US" sz="2400" b="1" dirty="0">
                <a:solidFill>
                  <a:srgbClr val="FFFFFF"/>
                </a:solidFill>
                <a:latin typeface="Arial" charset="0"/>
                <a:ea typeface="Arial" charset="0"/>
                <a:cs typeface="Arial" charset="0"/>
              </a:rPr>
              <a:t>1</a:t>
            </a:r>
          </a:p>
        </p:txBody>
      </p:sp>
      <p:sp>
        <p:nvSpPr>
          <p:cNvPr id="59" name="Oval 58"/>
          <p:cNvSpPr/>
          <p:nvPr/>
        </p:nvSpPr>
        <p:spPr>
          <a:xfrm>
            <a:off x="1135026" y="2173322"/>
            <a:ext cx="522325" cy="533981"/>
          </a:xfrm>
          <a:prstGeom prst="ellipse">
            <a:avLst/>
          </a:prstGeom>
          <a:solidFill>
            <a:schemeClr val="accent2"/>
          </a:solidFill>
          <a:ln w="57150">
            <a:noFill/>
          </a:ln>
          <a:effectLst/>
        </p:spPr>
        <p:style>
          <a:lnRef idx="2">
            <a:schemeClr val="accent1">
              <a:shade val="50000"/>
            </a:schemeClr>
          </a:lnRef>
          <a:fillRef idx="1">
            <a:schemeClr val="accent1"/>
          </a:fillRef>
          <a:effectRef idx="0">
            <a:schemeClr val="accent1"/>
          </a:effectRef>
          <a:fontRef idx="minor">
            <a:schemeClr val="lt1"/>
          </a:fontRef>
        </p:style>
        <p:txBody>
          <a:bodyPr lIns="67499" tIns="67499" rIns="67499" bIns="67499" rtlCol="0" anchor="ctr">
            <a:noAutofit/>
          </a:bodyPr>
          <a:lstStyle/>
          <a:p>
            <a:pPr algn="ctr" defTabSz="685783" fontAlgn="auto">
              <a:spcBef>
                <a:spcPts val="450"/>
              </a:spcBef>
              <a:spcAft>
                <a:spcPts val="225"/>
              </a:spcAft>
            </a:pPr>
            <a:r>
              <a:rPr lang="en-US" sz="2400" b="1" dirty="0">
                <a:solidFill>
                  <a:srgbClr val="FFFFFF"/>
                </a:solidFill>
                <a:latin typeface="Arial" charset="0"/>
                <a:ea typeface="Arial" charset="0"/>
                <a:cs typeface="Arial" charset="0"/>
              </a:rPr>
              <a:t>2</a:t>
            </a:r>
          </a:p>
        </p:txBody>
      </p:sp>
      <p:sp>
        <p:nvSpPr>
          <p:cNvPr id="60" name="Oval 59"/>
          <p:cNvSpPr/>
          <p:nvPr/>
        </p:nvSpPr>
        <p:spPr>
          <a:xfrm>
            <a:off x="1135025" y="2749060"/>
            <a:ext cx="522325" cy="533981"/>
          </a:xfrm>
          <a:prstGeom prst="ellipse">
            <a:avLst/>
          </a:prstGeom>
          <a:solidFill>
            <a:schemeClr val="accent2"/>
          </a:solidFill>
          <a:ln w="57150">
            <a:noFill/>
          </a:ln>
          <a:effectLst/>
        </p:spPr>
        <p:style>
          <a:lnRef idx="2">
            <a:schemeClr val="accent1">
              <a:shade val="50000"/>
            </a:schemeClr>
          </a:lnRef>
          <a:fillRef idx="1">
            <a:schemeClr val="accent1"/>
          </a:fillRef>
          <a:effectRef idx="0">
            <a:schemeClr val="accent1"/>
          </a:effectRef>
          <a:fontRef idx="minor">
            <a:schemeClr val="lt1"/>
          </a:fontRef>
        </p:style>
        <p:txBody>
          <a:bodyPr lIns="67499" tIns="67499" rIns="67499" bIns="67499" rtlCol="0" anchor="ctr">
            <a:noAutofit/>
          </a:bodyPr>
          <a:lstStyle/>
          <a:p>
            <a:pPr algn="ctr" defTabSz="685783" fontAlgn="auto">
              <a:spcBef>
                <a:spcPts val="450"/>
              </a:spcBef>
              <a:spcAft>
                <a:spcPts val="225"/>
              </a:spcAft>
            </a:pPr>
            <a:r>
              <a:rPr lang="en-US" sz="2400" b="1" dirty="0">
                <a:solidFill>
                  <a:srgbClr val="FFFFFF"/>
                </a:solidFill>
                <a:latin typeface="Arial" charset="0"/>
                <a:ea typeface="Arial" charset="0"/>
                <a:cs typeface="Arial" charset="0"/>
              </a:rPr>
              <a:t>3</a:t>
            </a:r>
          </a:p>
        </p:txBody>
      </p:sp>
      <p:sp>
        <p:nvSpPr>
          <p:cNvPr id="61" name="Oval 60"/>
          <p:cNvSpPr/>
          <p:nvPr/>
        </p:nvSpPr>
        <p:spPr>
          <a:xfrm>
            <a:off x="1135024" y="3320850"/>
            <a:ext cx="522325" cy="533981"/>
          </a:xfrm>
          <a:prstGeom prst="ellipse">
            <a:avLst/>
          </a:prstGeom>
          <a:solidFill>
            <a:schemeClr val="accent2"/>
          </a:solidFill>
          <a:ln w="57150">
            <a:noFill/>
          </a:ln>
          <a:effectLst/>
        </p:spPr>
        <p:style>
          <a:lnRef idx="2">
            <a:schemeClr val="accent1">
              <a:shade val="50000"/>
            </a:schemeClr>
          </a:lnRef>
          <a:fillRef idx="1">
            <a:schemeClr val="accent1"/>
          </a:fillRef>
          <a:effectRef idx="0">
            <a:schemeClr val="accent1"/>
          </a:effectRef>
          <a:fontRef idx="minor">
            <a:schemeClr val="lt1"/>
          </a:fontRef>
        </p:style>
        <p:txBody>
          <a:bodyPr lIns="67499" tIns="67499" rIns="67499" bIns="67499" rtlCol="0" anchor="ctr">
            <a:noAutofit/>
          </a:bodyPr>
          <a:lstStyle/>
          <a:p>
            <a:pPr algn="ctr" defTabSz="685783" fontAlgn="auto">
              <a:spcBef>
                <a:spcPts val="450"/>
              </a:spcBef>
              <a:spcAft>
                <a:spcPts val="225"/>
              </a:spcAft>
            </a:pPr>
            <a:r>
              <a:rPr lang="en-US" sz="2400" b="1" dirty="0">
                <a:solidFill>
                  <a:srgbClr val="FFFFFF"/>
                </a:solidFill>
                <a:latin typeface="Arial" charset="0"/>
                <a:ea typeface="Arial" charset="0"/>
                <a:cs typeface="Arial" charset="0"/>
              </a:rPr>
              <a:t>4</a:t>
            </a:r>
          </a:p>
        </p:txBody>
      </p:sp>
      <p:sp>
        <p:nvSpPr>
          <p:cNvPr id="62" name="Oval 61"/>
          <p:cNvSpPr/>
          <p:nvPr/>
        </p:nvSpPr>
        <p:spPr>
          <a:xfrm>
            <a:off x="1145438" y="3886784"/>
            <a:ext cx="522325" cy="533981"/>
          </a:xfrm>
          <a:prstGeom prst="ellipse">
            <a:avLst/>
          </a:prstGeom>
          <a:solidFill>
            <a:schemeClr val="accent2"/>
          </a:solidFill>
          <a:ln w="57150">
            <a:noFill/>
          </a:ln>
          <a:effectLst/>
        </p:spPr>
        <p:style>
          <a:lnRef idx="2">
            <a:schemeClr val="accent1">
              <a:shade val="50000"/>
            </a:schemeClr>
          </a:lnRef>
          <a:fillRef idx="1">
            <a:schemeClr val="accent1"/>
          </a:fillRef>
          <a:effectRef idx="0">
            <a:schemeClr val="accent1"/>
          </a:effectRef>
          <a:fontRef idx="minor">
            <a:schemeClr val="lt1"/>
          </a:fontRef>
        </p:style>
        <p:txBody>
          <a:bodyPr lIns="67499" tIns="67499" rIns="67499" bIns="67499" rtlCol="0" anchor="ctr">
            <a:noAutofit/>
          </a:bodyPr>
          <a:lstStyle/>
          <a:p>
            <a:pPr algn="ctr" defTabSz="685783" fontAlgn="auto">
              <a:spcBef>
                <a:spcPts val="450"/>
              </a:spcBef>
              <a:spcAft>
                <a:spcPts val="225"/>
              </a:spcAft>
            </a:pPr>
            <a:r>
              <a:rPr lang="en-US" sz="2400" b="1" dirty="0">
                <a:solidFill>
                  <a:srgbClr val="FFFFFF"/>
                </a:solidFill>
                <a:latin typeface="Arial" charset="0"/>
                <a:ea typeface="Arial" charset="0"/>
                <a:cs typeface="Arial" charset="0"/>
              </a:rPr>
              <a:t>5</a:t>
            </a:r>
          </a:p>
        </p:txBody>
      </p:sp>
      <p:sp>
        <p:nvSpPr>
          <p:cNvPr id="63" name="Oval 62"/>
          <p:cNvSpPr/>
          <p:nvPr/>
        </p:nvSpPr>
        <p:spPr>
          <a:xfrm>
            <a:off x="7488204" y="1611336"/>
            <a:ext cx="522325" cy="533981"/>
          </a:xfrm>
          <a:prstGeom prst="ellipse">
            <a:avLst/>
          </a:prstGeom>
          <a:solidFill>
            <a:schemeClr val="accent2"/>
          </a:solidFill>
          <a:ln w="57150">
            <a:noFill/>
          </a:ln>
          <a:effectLst/>
        </p:spPr>
        <p:style>
          <a:lnRef idx="2">
            <a:schemeClr val="accent1">
              <a:shade val="50000"/>
            </a:schemeClr>
          </a:lnRef>
          <a:fillRef idx="1">
            <a:schemeClr val="accent1"/>
          </a:fillRef>
          <a:effectRef idx="0">
            <a:schemeClr val="accent1"/>
          </a:effectRef>
          <a:fontRef idx="minor">
            <a:schemeClr val="lt1"/>
          </a:fontRef>
        </p:style>
        <p:txBody>
          <a:bodyPr lIns="67499" tIns="67499" rIns="67499" bIns="67499" rtlCol="0" anchor="ctr">
            <a:noAutofit/>
          </a:bodyPr>
          <a:lstStyle/>
          <a:p>
            <a:pPr algn="ctr" defTabSz="685783" fontAlgn="auto">
              <a:spcBef>
                <a:spcPts val="450"/>
              </a:spcBef>
              <a:spcAft>
                <a:spcPts val="225"/>
              </a:spcAft>
            </a:pPr>
            <a:r>
              <a:rPr lang="en-US" sz="2400" b="1" dirty="0">
                <a:solidFill>
                  <a:srgbClr val="FFFFFF"/>
                </a:solidFill>
                <a:latin typeface="Arial" charset="0"/>
                <a:ea typeface="Arial" charset="0"/>
                <a:cs typeface="Arial" charset="0"/>
              </a:rPr>
              <a:t>6</a:t>
            </a:r>
          </a:p>
        </p:txBody>
      </p:sp>
      <p:sp>
        <p:nvSpPr>
          <p:cNvPr id="64" name="Oval 63"/>
          <p:cNvSpPr/>
          <p:nvPr/>
        </p:nvSpPr>
        <p:spPr>
          <a:xfrm>
            <a:off x="7488203" y="2211120"/>
            <a:ext cx="522325" cy="533981"/>
          </a:xfrm>
          <a:prstGeom prst="ellipse">
            <a:avLst/>
          </a:prstGeom>
          <a:solidFill>
            <a:schemeClr val="accent2"/>
          </a:solidFill>
          <a:ln w="57150">
            <a:noFill/>
          </a:ln>
          <a:effectLst/>
        </p:spPr>
        <p:style>
          <a:lnRef idx="2">
            <a:schemeClr val="accent1">
              <a:shade val="50000"/>
            </a:schemeClr>
          </a:lnRef>
          <a:fillRef idx="1">
            <a:schemeClr val="accent1"/>
          </a:fillRef>
          <a:effectRef idx="0">
            <a:schemeClr val="accent1"/>
          </a:effectRef>
          <a:fontRef idx="minor">
            <a:schemeClr val="lt1"/>
          </a:fontRef>
        </p:style>
        <p:txBody>
          <a:bodyPr lIns="67499" tIns="67499" rIns="67499" bIns="67499" rtlCol="0" anchor="ctr">
            <a:noAutofit/>
          </a:bodyPr>
          <a:lstStyle/>
          <a:p>
            <a:pPr algn="ctr" defTabSz="685783" fontAlgn="auto">
              <a:spcBef>
                <a:spcPts val="450"/>
              </a:spcBef>
              <a:spcAft>
                <a:spcPts val="225"/>
              </a:spcAft>
            </a:pPr>
            <a:r>
              <a:rPr lang="en-US" sz="2400" b="1" dirty="0">
                <a:solidFill>
                  <a:srgbClr val="FFFFFF"/>
                </a:solidFill>
                <a:latin typeface="Arial" charset="0"/>
                <a:ea typeface="Arial" charset="0"/>
                <a:cs typeface="Arial" charset="0"/>
              </a:rPr>
              <a:t>7</a:t>
            </a:r>
          </a:p>
        </p:txBody>
      </p:sp>
      <p:sp>
        <p:nvSpPr>
          <p:cNvPr id="65" name="Oval 64"/>
          <p:cNvSpPr/>
          <p:nvPr/>
        </p:nvSpPr>
        <p:spPr>
          <a:xfrm>
            <a:off x="7488203" y="2768109"/>
            <a:ext cx="522325" cy="533981"/>
          </a:xfrm>
          <a:prstGeom prst="ellipse">
            <a:avLst/>
          </a:prstGeom>
          <a:solidFill>
            <a:schemeClr val="accent2"/>
          </a:solidFill>
          <a:ln w="57150">
            <a:noFill/>
          </a:ln>
          <a:effectLst/>
        </p:spPr>
        <p:style>
          <a:lnRef idx="2">
            <a:schemeClr val="accent1">
              <a:shade val="50000"/>
            </a:schemeClr>
          </a:lnRef>
          <a:fillRef idx="1">
            <a:schemeClr val="accent1"/>
          </a:fillRef>
          <a:effectRef idx="0">
            <a:schemeClr val="accent1"/>
          </a:effectRef>
          <a:fontRef idx="minor">
            <a:schemeClr val="lt1"/>
          </a:fontRef>
        </p:style>
        <p:txBody>
          <a:bodyPr lIns="67499" tIns="67499" rIns="67499" bIns="67499" rtlCol="0" anchor="ctr">
            <a:noAutofit/>
          </a:bodyPr>
          <a:lstStyle/>
          <a:p>
            <a:pPr algn="ctr" defTabSz="685783" fontAlgn="auto">
              <a:spcBef>
                <a:spcPts val="450"/>
              </a:spcBef>
              <a:spcAft>
                <a:spcPts val="225"/>
              </a:spcAft>
            </a:pPr>
            <a:r>
              <a:rPr lang="en-US" sz="2400" b="1" dirty="0">
                <a:solidFill>
                  <a:srgbClr val="FFFFFF"/>
                </a:solidFill>
                <a:latin typeface="Arial" charset="0"/>
                <a:ea typeface="Arial" charset="0"/>
                <a:cs typeface="Arial" charset="0"/>
              </a:rPr>
              <a:t>8</a:t>
            </a:r>
          </a:p>
        </p:txBody>
      </p:sp>
      <p:sp>
        <p:nvSpPr>
          <p:cNvPr id="66" name="Oval 65"/>
          <p:cNvSpPr/>
          <p:nvPr/>
        </p:nvSpPr>
        <p:spPr>
          <a:xfrm>
            <a:off x="7486653" y="3353384"/>
            <a:ext cx="522325" cy="533981"/>
          </a:xfrm>
          <a:prstGeom prst="ellipse">
            <a:avLst/>
          </a:prstGeom>
          <a:solidFill>
            <a:schemeClr val="accent2"/>
          </a:solidFill>
          <a:ln w="57150">
            <a:noFill/>
          </a:ln>
          <a:effectLst/>
        </p:spPr>
        <p:style>
          <a:lnRef idx="2">
            <a:schemeClr val="accent1">
              <a:shade val="50000"/>
            </a:schemeClr>
          </a:lnRef>
          <a:fillRef idx="1">
            <a:schemeClr val="accent1"/>
          </a:fillRef>
          <a:effectRef idx="0">
            <a:schemeClr val="accent1"/>
          </a:effectRef>
          <a:fontRef idx="minor">
            <a:schemeClr val="lt1"/>
          </a:fontRef>
        </p:style>
        <p:txBody>
          <a:bodyPr lIns="67499" tIns="67499" rIns="67499" bIns="67499" rtlCol="0" anchor="ctr">
            <a:noAutofit/>
          </a:bodyPr>
          <a:lstStyle/>
          <a:p>
            <a:pPr algn="ctr" defTabSz="685783" fontAlgn="auto">
              <a:spcBef>
                <a:spcPts val="450"/>
              </a:spcBef>
              <a:spcAft>
                <a:spcPts val="225"/>
              </a:spcAft>
            </a:pPr>
            <a:r>
              <a:rPr lang="en-US" sz="2400" b="1" dirty="0">
                <a:solidFill>
                  <a:srgbClr val="FFFFFF"/>
                </a:solidFill>
                <a:latin typeface="Arial" charset="0"/>
                <a:ea typeface="Arial" charset="0"/>
                <a:cs typeface="Arial" charset="0"/>
              </a:rPr>
              <a:t>9</a:t>
            </a:r>
          </a:p>
        </p:txBody>
      </p:sp>
      <p:sp>
        <p:nvSpPr>
          <p:cNvPr id="67" name="Oval 66"/>
          <p:cNvSpPr/>
          <p:nvPr/>
        </p:nvSpPr>
        <p:spPr>
          <a:xfrm>
            <a:off x="7486652" y="3924884"/>
            <a:ext cx="522325" cy="533981"/>
          </a:xfrm>
          <a:prstGeom prst="ellipse">
            <a:avLst/>
          </a:prstGeom>
          <a:solidFill>
            <a:schemeClr val="accent2"/>
          </a:solidFill>
          <a:ln w="57150">
            <a:noFill/>
          </a:ln>
          <a:effectLst/>
        </p:spPr>
        <p:style>
          <a:lnRef idx="2">
            <a:schemeClr val="accent1">
              <a:shade val="50000"/>
            </a:schemeClr>
          </a:lnRef>
          <a:fillRef idx="1">
            <a:schemeClr val="accent1"/>
          </a:fillRef>
          <a:effectRef idx="0">
            <a:schemeClr val="accent1"/>
          </a:effectRef>
          <a:fontRef idx="minor">
            <a:schemeClr val="lt1"/>
          </a:fontRef>
        </p:style>
        <p:txBody>
          <a:bodyPr lIns="0" tIns="67499" rIns="0" bIns="67499" rtlCol="0" anchor="ctr">
            <a:noAutofit/>
          </a:bodyPr>
          <a:lstStyle/>
          <a:p>
            <a:pPr algn="ctr" defTabSz="685783" fontAlgn="auto">
              <a:spcBef>
                <a:spcPts val="450"/>
              </a:spcBef>
              <a:spcAft>
                <a:spcPts val="225"/>
              </a:spcAft>
            </a:pPr>
            <a:r>
              <a:rPr lang="en-US" sz="2400" b="1" dirty="0">
                <a:solidFill>
                  <a:srgbClr val="FFFFFF"/>
                </a:solidFill>
                <a:latin typeface="Arial" charset="0"/>
                <a:ea typeface="Arial" charset="0"/>
                <a:cs typeface="Arial" charset="0"/>
              </a:rPr>
              <a:t>10</a:t>
            </a:r>
          </a:p>
        </p:txBody>
      </p:sp>
    </p:spTree>
    <p:extLst>
      <p:ext uri="{BB962C8B-B14F-4D97-AF65-F5344CB8AC3E}">
        <p14:creationId xmlns:p14="http://schemas.microsoft.com/office/powerpoint/2010/main" val="1159778279"/>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46122"/>
            <a:ext cx="7886700" cy="380785"/>
          </a:xfrm>
        </p:spPr>
        <p:txBody>
          <a:bodyPr>
            <a:normAutofit fontScale="90000"/>
          </a:bodyPr>
          <a:lstStyle/>
          <a:p>
            <a:r>
              <a:rPr lang="en-US" dirty="0" smtClean="0"/>
              <a:t>Caregivers of patients with schizophrenia can experience negative changes in their own quality of life</a:t>
            </a:r>
            <a:endParaRPr lang="en-US" dirty="0"/>
          </a:p>
        </p:txBody>
      </p:sp>
      <p:sp>
        <p:nvSpPr>
          <p:cNvPr id="4" name="Text Placeholder 3"/>
          <p:cNvSpPr>
            <a:spLocks noGrp="1"/>
          </p:cNvSpPr>
          <p:nvPr>
            <p:ph type="body" sz="quarter" idx="13"/>
          </p:nvPr>
        </p:nvSpPr>
        <p:spPr>
          <a:xfrm>
            <a:off x="628651" y="4528240"/>
            <a:ext cx="4205288" cy="423193"/>
          </a:xfrm>
        </p:spPr>
        <p:txBody>
          <a:bodyPr/>
          <a:lstStyle/>
          <a:p>
            <a:r>
              <a:rPr lang="en-US" dirty="0" smtClean="0"/>
              <a:t>1. European Federation of Associations of Families of People with Mental Illness (</a:t>
            </a:r>
            <a:r>
              <a:rPr lang="en-US" dirty="0" err="1" smtClean="0"/>
              <a:t>EUFAMI</a:t>
            </a:r>
            <a:r>
              <a:rPr lang="en-US" dirty="0" smtClean="0"/>
              <a:t>). The Caring For </a:t>
            </a:r>
            <a:r>
              <a:rPr lang="en-US" dirty="0" err="1" smtClean="0"/>
              <a:t>Carers</a:t>
            </a:r>
            <a:r>
              <a:rPr lang="en-US" dirty="0" smtClean="0"/>
              <a:t> (</a:t>
            </a:r>
            <a:r>
              <a:rPr lang="en-US" dirty="0" err="1" smtClean="0"/>
              <a:t>C4C</a:t>
            </a:r>
            <a:r>
              <a:rPr lang="en-US" dirty="0" smtClean="0"/>
              <a:t>) Survey, 2014. 2. </a:t>
            </a:r>
            <a:r>
              <a:rPr lang="en-US" dirty="0" err="1" smtClean="0"/>
              <a:t>Caqueo-Urízar</a:t>
            </a:r>
            <a:r>
              <a:rPr lang="en-US" dirty="0" smtClean="0"/>
              <a:t> A et al. </a:t>
            </a:r>
            <a:r>
              <a:rPr lang="en-US" i="1" dirty="0" smtClean="0"/>
              <a:t>Health </a:t>
            </a:r>
            <a:r>
              <a:rPr lang="en-US" i="1" dirty="0" err="1" smtClean="0"/>
              <a:t>Qual</a:t>
            </a:r>
            <a:r>
              <a:rPr lang="en-US" i="1" dirty="0" smtClean="0"/>
              <a:t> Life Outcomes</a:t>
            </a:r>
            <a:r>
              <a:rPr lang="en-US" dirty="0" smtClean="0"/>
              <a:t>. 2009;7:84. </a:t>
            </a:r>
            <a:endParaRPr lang="en-US" dirty="0"/>
          </a:p>
        </p:txBody>
      </p:sp>
      <p:sp>
        <p:nvSpPr>
          <p:cNvPr id="8" name="Rectangle 7"/>
          <p:cNvSpPr/>
          <p:nvPr/>
        </p:nvSpPr>
        <p:spPr>
          <a:xfrm>
            <a:off x="628650" y="923688"/>
            <a:ext cx="6051722" cy="438581"/>
          </a:xfrm>
          <a:prstGeom prst="rect">
            <a:avLst/>
          </a:prstGeom>
          <a:solidFill>
            <a:schemeClr val="accent1"/>
          </a:solidFill>
          <a:effectLst/>
        </p:spPr>
        <p:txBody>
          <a:bodyPr wrap="square" lIns="68579" tIns="34289" rIns="68579" bIns="34289">
            <a:spAutoFit/>
          </a:bodyPr>
          <a:lstStyle/>
          <a:p>
            <a:pPr defTabSz="685783" fontAlgn="auto">
              <a:spcBef>
                <a:spcPts val="0"/>
              </a:spcBef>
              <a:spcAft>
                <a:spcPts val="0"/>
              </a:spcAft>
            </a:pPr>
            <a:r>
              <a:rPr lang="en-US" sz="1200" b="1" dirty="0">
                <a:solidFill>
                  <a:srgbClr val="FFFFFF"/>
                </a:solidFill>
                <a:ea typeface="Arial" charset="0"/>
              </a:rPr>
              <a:t>Four in 10 caregivers feel that they are unable to cope with the constant anxiety of </a:t>
            </a:r>
            <a:r>
              <a:rPr lang="en-US" sz="1200" b="1" dirty="0" err="1">
                <a:solidFill>
                  <a:srgbClr val="FFFFFF"/>
                </a:solidFill>
                <a:ea typeface="Arial" charset="0"/>
              </a:rPr>
              <a:t>caring,</a:t>
            </a:r>
            <a:r>
              <a:rPr lang="en-US" sz="1200" b="1" baseline="30000" dirty="0" err="1">
                <a:solidFill>
                  <a:srgbClr val="FFFFFF"/>
                </a:solidFill>
                <a:ea typeface="Arial" charset="0"/>
              </a:rPr>
              <a:t>1</a:t>
            </a:r>
            <a:r>
              <a:rPr lang="en-US" sz="1200" b="1" dirty="0">
                <a:solidFill>
                  <a:srgbClr val="FFFFFF"/>
                </a:solidFill>
                <a:ea typeface="Arial" charset="0"/>
              </a:rPr>
              <a:t> and there are several factors that can decrease their quality of </a:t>
            </a:r>
            <a:r>
              <a:rPr lang="en-US" sz="1200" b="1" dirty="0" err="1">
                <a:solidFill>
                  <a:srgbClr val="FFFFFF"/>
                </a:solidFill>
                <a:ea typeface="Arial" charset="0"/>
              </a:rPr>
              <a:t>life:</a:t>
            </a:r>
            <a:r>
              <a:rPr lang="en-US" sz="1200" b="1" baseline="30000" dirty="0" err="1">
                <a:solidFill>
                  <a:srgbClr val="FFFFFF"/>
                </a:solidFill>
                <a:ea typeface="Arial" charset="0"/>
              </a:rPr>
              <a:t>2</a:t>
            </a:r>
            <a:endParaRPr lang="en-US" sz="1200" b="1" dirty="0">
              <a:solidFill>
                <a:srgbClr val="FFFFFF"/>
              </a:solidFill>
              <a:ea typeface="Arial" charset="0"/>
            </a:endParaRPr>
          </a:p>
        </p:txBody>
      </p:sp>
      <p:grpSp>
        <p:nvGrpSpPr>
          <p:cNvPr id="22" name="Group 21"/>
          <p:cNvGrpSpPr/>
          <p:nvPr/>
        </p:nvGrpSpPr>
        <p:grpSpPr>
          <a:xfrm>
            <a:off x="1571625" y="1590314"/>
            <a:ext cx="6000750" cy="2709881"/>
            <a:chOff x="685800" y="2209799"/>
            <a:chExt cx="8001000" cy="3641752"/>
          </a:xfrm>
        </p:grpSpPr>
        <p:sp>
          <p:nvSpPr>
            <p:cNvPr id="9" name="Cube 8"/>
            <p:cNvSpPr/>
            <p:nvPr/>
          </p:nvSpPr>
          <p:spPr>
            <a:xfrm>
              <a:off x="685800" y="3852430"/>
              <a:ext cx="2209800" cy="1885084"/>
            </a:xfrm>
            <a:prstGeom prst="cube">
              <a:avLst/>
            </a:prstGeom>
            <a:solidFill>
              <a:schemeClr val="bg1">
                <a:lumMod val="50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90000" tIns="90000" rIns="90000" bIns="90000" rtlCol="0" anchor="t">
              <a:noAutofit/>
            </a:bodyPr>
            <a:lstStyle/>
            <a:p>
              <a:pPr algn="ctr" defTabSz="685783" fontAlgn="auto">
                <a:spcBef>
                  <a:spcPts val="450"/>
                </a:spcBef>
                <a:spcAft>
                  <a:spcPts val="225"/>
                </a:spcAft>
              </a:pPr>
              <a:r>
                <a:rPr lang="en-US" sz="1000" b="1" dirty="0">
                  <a:solidFill>
                    <a:prstClr val="white"/>
                  </a:solidFill>
                  <a:latin typeface="Arial" charset="0"/>
                  <a:ea typeface="Arial" charset="0"/>
                  <a:cs typeface="Arial" charset="0"/>
                </a:rPr>
                <a:t>Negative effect on caregivers’ working life</a:t>
              </a:r>
            </a:p>
          </p:txBody>
        </p:sp>
        <p:sp>
          <p:nvSpPr>
            <p:cNvPr id="10" name="Cube 9"/>
            <p:cNvSpPr/>
            <p:nvPr/>
          </p:nvSpPr>
          <p:spPr>
            <a:xfrm>
              <a:off x="2616200" y="3829050"/>
              <a:ext cx="2209800" cy="1908463"/>
            </a:xfrm>
            <a:prstGeom prst="cube">
              <a:avLst/>
            </a:prstGeom>
            <a:solidFill>
              <a:schemeClr val="accent2">
                <a:lumMod val="60000"/>
                <a:lumOff val="40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90000" tIns="90000" rIns="90000" bIns="90000" rtlCol="0" anchor="t">
              <a:noAutofit/>
            </a:bodyPr>
            <a:lstStyle/>
            <a:p>
              <a:pPr algn="ctr" defTabSz="685783" fontAlgn="auto">
                <a:spcBef>
                  <a:spcPts val="450"/>
                </a:spcBef>
                <a:spcAft>
                  <a:spcPts val="225"/>
                </a:spcAft>
              </a:pPr>
              <a:r>
                <a:rPr lang="en-US" sz="1000" b="1" dirty="0">
                  <a:solidFill>
                    <a:schemeClr val="tx1"/>
                  </a:solidFill>
                  <a:latin typeface="Arial" charset="0"/>
                  <a:ea typeface="Arial" charset="0"/>
                  <a:cs typeface="Arial" charset="0"/>
                </a:rPr>
                <a:t>Lack of social support</a:t>
              </a:r>
            </a:p>
          </p:txBody>
        </p:sp>
        <p:sp>
          <p:nvSpPr>
            <p:cNvPr id="11" name="Cube 10"/>
            <p:cNvSpPr/>
            <p:nvPr/>
          </p:nvSpPr>
          <p:spPr>
            <a:xfrm>
              <a:off x="4546600" y="3842905"/>
              <a:ext cx="2209800" cy="1908463"/>
            </a:xfrm>
            <a:prstGeom prst="cube">
              <a:avLst/>
            </a:prstGeom>
            <a:solidFill>
              <a:schemeClr val="accent3">
                <a:lumMod val="60000"/>
                <a:lumOff val="40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18000" tIns="90000" rIns="18000" bIns="90000" rtlCol="0" anchor="t">
              <a:noAutofit/>
            </a:bodyPr>
            <a:lstStyle/>
            <a:p>
              <a:pPr algn="ctr" defTabSz="685783" fontAlgn="auto">
                <a:spcBef>
                  <a:spcPts val="450"/>
                </a:spcBef>
                <a:spcAft>
                  <a:spcPts val="225"/>
                </a:spcAft>
              </a:pPr>
              <a:r>
                <a:rPr lang="en-US" sz="1000" b="1" dirty="0">
                  <a:solidFill>
                    <a:schemeClr val="tx1"/>
                  </a:solidFill>
                  <a:latin typeface="Arial" charset="0"/>
                  <a:ea typeface="Arial" charset="0"/>
                  <a:cs typeface="Arial" charset="0"/>
                </a:rPr>
                <a:t>Negative impact on family dynamics</a:t>
              </a:r>
            </a:p>
          </p:txBody>
        </p:sp>
        <p:sp>
          <p:nvSpPr>
            <p:cNvPr id="12" name="Cube 11"/>
            <p:cNvSpPr/>
            <p:nvPr/>
          </p:nvSpPr>
          <p:spPr>
            <a:xfrm>
              <a:off x="6477000" y="3852430"/>
              <a:ext cx="2209800" cy="1908463"/>
            </a:xfrm>
            <a:prstGeom prst="cube">
              <a:avLst/>
            </a:prstGeom>
            <a:solidFill>
              <a:schemeClr val="bg1">
                <a:lumMod val="50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90000" tIns="90000" rIns="90000" bIns="90000" rtlCol="0" anchor="t">
              <a:noAutofit/>
            </a:bodyPr>
            <a:lstStyle/>
            <a:p>
              <a:pPr algn="ctr" defTabSz="685783" fontAlgn="auto">
                <a:spcBef>
                  <a:spcPts val="450"/>
                </a:spcBef>
                <a:spcAft>
                  <a:spcPts val="225"/>
                </a:spcAft>
              </a:pPr>
              <a:r>
                <a:rPr lang="en-US" sz="1000" b="1" dirty="0">
                  <a:solidFill>
                    <a:prstClr val="white"/>
                  </a:solidFill>
                  <a:latin typeface="Arial" charset="0"/>
                  <a:ea typeface="Arial" charset="0"/>
                  <a:cs typeface="Arial" charset="0"/>
                </a:rPr>
                <a:t>Damage to caregiver’s social life</a:t>
              </a:r>
            </a:p>
          </p:txBody>
        </p:sp>
        <p:sp>
          <p:nvSpPr>
            <p:cNvPr id="13" name="Cube 12"/>
            <p:cNvSpPr/>
            <p:nvPr/>
          </p:nvSpPr>
          <p:spPr>
            <a:xfrm>
              <a:off x="1790700" y="2209799"/>
              <a:ext cx="2209800" cy="1873121"/>
            </a:xfrm>
            <a:prstGeom prst="cube">
              <a:avLst/>
            </a:prstGeom>
            <a:solidFill>
              <a:schemeClr val="accent3">
                <a:lumMod val="60000"/>
                <a:lumOff val="40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18000" tIns="18000" rIns="18000" bIns="90000" rtlCol="0" anchor="t">
              <a:noAutofit/>
            </a:bodyPr>
            <a:lstStyle/>
            <a:p>
              <a:pPr algn="ctr" defTabSz="685783" fontAlgn="auto">
                <a:spcBef>
                  <a:spcPts val="450"/>
                </a:spcBef>
                <a:spcAft>
                  <a:spcPts val="225"/>
                </a:spcAft>
              </a:pPr>
              <a:r>
                <a:rPr lang="en-US" sz="1000" b="1" dirty="0">
                  <a:solidFill>
                    <a:schemeClr val="tx1"/>
                  </a:solidFill>
                  <a:latin typeface="Arial" charset="0"/>
                  <a:ea typeface="Arial" charset="0"/>
                  <a:cs typeface="Arial" charset="0"/>
                </a:rPr>
                <a:t>Burden of psychotic symptoms &amp; course of the disease</a:t>
              </a:r>
            </a:p>
          </p:txBody>
        </p:sp>
        <p:sp>
          <p:nvSpPr>
            <p:cNvPr id="14" name="Cube 13"/>
            <p:cNvSpPr/>
            <p:nvPr/>
          </p:nvSpPr>
          <p:spPr>
            <a:xfrm>
              <a:off x="3810000" y="2209801"/>
              <a:ext cx="2209800" cy="1873121"/>
            </a:xfrm>
            <a:prstGeom prst="cube">
              <a:avLst/>
            </a:prstGeom>
            <a:solidFill>
              <a:schemeClr val="bg1">
                <a:lumMod val="50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90000" tIns="90000" rIns="90000" bIns="90000" rtlCol="0" anchor="t">
              <a:noAutofit/>
            </a:bodyPr>
            <a:lstStyle/>
            <a:p>
              <a:pPr algn="ctr" defTabSz="685783" fontAlgn="auto">
                <a:spcBef>
                  <a:spcPts val="450"/>
                </a:spcBef>
                <a:spcAft>
                  <a:spcPts val="225"/>
                </a:spcAft>
              </a:pPr>
              <a:r>
                <a:rPr lang="en-US" sz="1000" b="1" dirty="0">
                  <a:solidFill>
                    <a:prstClr val="white"/>
                  </a:solidFill>
                  <a:latin typeface="Arial" charset="0"/>
                  <a:ea typeface="Arial" charset="0"/>
                  <a:cs typeface="Arial" charset="0"/>
                </a:rPr>
                <a:t>Economic burden</a:t>
              </a:r>
            </a:p>
          </p:txBody>
        </p:sp>
        <p:sp>
          <p:nvSpPr>
            <p:cNvPr id="15" name="Cube 14"/>
            <p:cNvSpPr/>
            <p:nvPr/>
          </p:nvSpPr>
          <p:spPr>
            <a:xfrm>
              <a:off x="5791200" y="2238376"/>
              <a:ext cx="2209800" cy="1852659"/>
            </a:xfrm>
            <a:prstGeom prst="cube">
              <a:avLst/>
            </a:prstGeom>
            <a:solidFill>
              <a:schemeClr val="accent2">
                <a:lumMod val="60000"/>
                <a:lumOff val="40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90000" tIns="90000" rIns="90000" bIns="90000" rtlCol="0" anchor="t">
              <a:noAutofit/>
            </a:bodyPr>
            <a:lstStyle/>
            <a:p>
              <a:pPr algn="ctr" defTabSz="685783" fontAlgn="auto">
                <a:spcBef>
                  <a:spcPts val="450"/>
                </a:spcBef>
                <a:spcAft>
                  <a:spcPts val="225"/>
                </a:spcAft>
              </a:pPr>
              <a:r>
                <a:rPr lang="en-US" sz="1000" b="1" dirty="0">
                  <a:solidFill>
                    <a:schemeClr val="tx1"/>
                  </a:solidFill>
                  <a:latin typeface="Arial" charset="0"/>
                  <a:ea typeface="Arial" charset="0"/>
                  <a:cs typeface="Arial" charset="0"/>
                </a:rPr>
                <a:t>Deterioration of caregivers’ health</a:t>
              </a:r>
            </a:p>
          </p:txBody>
        </p:sp>
        <p:pic>
          <p:nvPicPr>
            <p:cNvPr id="3074" name="Picture 2" descr="http://findicons.com/files/icons/2770/ios_7_icons/512/money.pn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4297926" y="3187700"/>
              <a:ext cx="688976" cy="688976"/>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www.1746.rio.gov.br/wp-content/themes/Portal1746/images/plano_saude.png"/>
            <p:cNvPicPr>
              <a:picLocks noChangeAspect="1" noChangeArrowheads="1"/>
            </p:cNvPicPr>
            <p:nvPr/>
          </p:nvPicPr>
          <p:blipFill>
            <a:blip r:embed="rId5">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6323814" y="3289802"/>
              <a:ext cx="736600" cy="736601"/>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http://cottageclub.ca/wp-content/uploads/2014/07/Icon-Family.png"/>
            <p:cNvPicPr>
              <a:picLocks noChangeAspect="1" noChangeArrowheads="1"/>
            </p:cNvPicPr>
            <p:nvPr/>
          </p:nvPicPr>
          <p:blipFill>
            <a:blip r:embed="rId7" cstate="print">
              <a:lum bright="100000"/>
            </a:blip>
            <a:srcRect/>
            <a:stretch>
              <a:fillRect/>
            </a:stretch>
          </p:blipFill>
          <p:spPr bwMode="auto">
            <a:xfrm>
              <a:off x="5041900" y="4990306"/>
              <a:ext cx="804298" cy="710741"/>
            </a:xfrm>
            <a:prstGeom prst="rect">
              <a:avLst/>
            </a:prstGeom>
            <a:noFill/>
          </p:spPr>
        </p:pic>
        <p:pic>
          <p:nvPicPr>
            <p:cNvPr id="21" name="Picture 16" descr="http://simpleicon.com/wp-content/uploads/Briefcase-1.png"/>
            <p:cNvPicPr>
              <a:picLocks noChangeAspect="1" noChangeArrowheads="1"/>
            </p:cNvPicPr>
            <p:nvPr/>
          </p:nvPicPr>
          <p:blipFill>
            <a:blip r:embed="rId8" cstate="print">
              <a:lum bright="100000"/>
            </a:blip>
            <a:srcRect/>
            <a:stretch>
              <a:fillRect/>
            </a:stretch>
          </p:blipFill>
          <p:spPr bwMode="auto">
            <a:xfrm>
              <a:off x="1246605" y="5156952"/>
              <a:ext cx="544095" cy="544095"/>
            </a:xfrm>
            <a:prstGeom prst="rect">
              <a:avLst/>
            </a:prstGeom>
            <a:noFill/>
          </p:spPr>
        </p:pic>
        <p:pic>
          <p:nvPicPr>
            <p:cNvPr id="3089" name="Picture 17" descr="http://my24-7restoration.com/wp-content/uploads/2015/07/icon_2171.png"/>
            <p:cNvPicPr>
              <a:picLocks noChangeAspect="1" noChangeArrowheads="1"/>
            </p:cNvPicPr>
            <p:nvPr/>
          </p:nvPicPr>
          <p:blipFill>
            <a:blip r:embed="rId9" cstate="print">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2959017" y="4703619"/>
              <a:ext cx="1057274" cy="1057274"/>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5" descr="https://d30y9cdsu7xlg0.cloudfront.net/png/6808-200.png"/>
            <p:cNvPicPr>
              <a:picLocks noChangeAspect="1" noChangeArrowheads="1"/>
            </p:cNvPicPr>
            <p:nvPr/>
          </p:nvPicPr>
          <p:blipFill>
            <a:blip r:embed="rId11" cstate="print">
              <a:lum bright="70000" contrast="-70000"/>
              <a:extLst>
                <a:ext uri="{BEBA8EAE-BF5A-486C-A8C5-ECC9F3942E4B}">
                  <a14:imgProps xmlns:a14="http://schemas.microsoft.com/office/drawing/2010/main">
                    <a14:imgLayer r:embed="rId12">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6896100" y="4933972"/>
              <a:ext cx="940065" cy="917579"/>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1" descr="https://d30y9cdsu7xlg0.cloudfront.net/png/30409-200.png"/>
            <p:cNvPicPr>
              <a:picLocks noChangeAspect="1" noChangeArrowheads="1"/>
            </p:cNvPicPr>
            <p:nvPr/>
          </p:nvPicPr>
          <p:blipFill>
            <a:blip r:embed="rId13" cstate="print">
              <a:lum bright="70000" contrast="-70000"/>
              <a:extLst>
                <a:ext uri="{BEBA8EAE-BF5A-486C-A8C5-ECC9F3942E4B}">
                  <a14:imgProps xmlns:a14="http://schemas.microsoft.com/office/drawing/2010/main">
                    <a14:imgLayer r:embed="rId14">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rot="21374695" flipH="1">
              <a:off x="2356568" y="3377046"/>
              <a:ext cx="661577" cy="6858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114402398"/>
      </p:ext>
    </p:ext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1" y="125081"/>
            <a:ext cx="7886700" cy="380785"/>
          </a:xfrm>
        </p:spPr>
        <p:txBody>
          <a:bodyPr>
            <a:noAutofit/>
          </a:bodyPr>
          <a:lstStyle/>
          <a:p>
            <a:r>
              <a:rPr lang="en-US" sz="1600" dirty="0"/>
              <a:t>Inability to function in everyday settings contributes to the high cost of schizophrenia</a:t>
            </a:r>
          </a:p>
        </p:txBody>
      </p:sp>
      <p:sp>
        <p:nvSpPr>
          <p:cNvPr id="5" name="Text Placeholder 4"/>
          <p:cNvSpPr>
            <a:spLocks noGrp="1"/>
          </p:cNvSpPr>
          <p:nvPr>
            <p:ph type="body" sz="quarter" idx="13"/>
          </p:nvPr>
        </p:nvSpPr>
        <p:spPr>
          <a:xfrm>
            <a:off x="628651" y="4387176"/>
            <a:ext cx="4205288" cy="564257"/>
          </a:xfrm>
        </p:spPr>
        <p:txBody>
          <a:bodyPr/>
          <a:lstStyle/>
          <a:p>
            <a:r>
              <a:rPr lang="en-US" dirty="0" smtClean="0"/>
              <a:t>1. World Health Organization (WHO). The World Health Report 2001 - Mental Health: New Understanding, New Hope. 2001. 2. Knapp M, et al. </a:t>
            </a:r>
            <a:r>
              <a:rPr lang="en-US" i="1" dirty="0" err="1" smtClean="0"/>
              <a:t>Schizophr</a:t>
            </a:r>
            <a:r>
              <a:rPr lang="en-US" i="1" dirty="0" smtClean="0"/>
              <a:t> Bull</a:t>
            </a:r>
            <a:r>
              <a:rPr lang="en-US" dirty="0" smtClean="0"/>
              <a:t> 2004;30(2):279–93. 3. </a:t>
            </a:r>
            <a:r>
              <a:rPr lang="en-US" dirty="0" err="1" smtClean="0"/>
              <a:t>Rosenheck</a:t>
            </a:r>
            <a:r>
              <a:rPr lang="en-US" dirty="0" smtClean="0"/>
              <a:t> R, et al. </a:t>
            </a:r>
            <a:r>
              <a:rPr lang="en-US" i="1" dirty="0" smtClean="0"/>
              <a:t>Am J Psychiatry</a:t>
            </a:r>
            <a:r>
              <a:rPr lang="en-US" dirty="0" smtClean="0"/>
              <a:t> 2006;163:411–417. 4. Harvey PD, </a:t>
            </a:r>
            <a:r>
              <a:rPr lang="en-US" dirty="0" err="1" smtClean="0"/>
              <a:t>Strassnig</a:t>
            </a:r>
            <a:r>
              <a:rPr lang="en-US" dirty="0" smtClean="0"/>
              <a:t> M. </a:t>
            </a:r>
            <a:r>
              <a:rPr lang="en-US" i="1" dirty="0" smtClean="0"/>
              <a:t>World Psychiatry</a:t>
            </a:r>
            <a:r>
              <a:rPr lang="en-US" dirty="0" smtClean="0"/>
              <a:t> 2012;11:73–79. </a:t>
            </a:r>
            <a:endParaRPr lang="en-US" dirty="0"/>
          </a:p>
        </p:txBody>
      </p:sp>
      <p:sp>
        <p:nvSpPr>
          <p:cNvPr id="3" name="Rectangle 2"/>
          <p:cNvSpPr/>
          <p:nvPr/>
        </p:nvSpPr>
        <p:spPr>
          <a:xfrm>
            <a:off x="1481138" y="989055"/>
            <a:ext cx="2819400" cy="1390650"/>
          </a:xfrm>
          <a:prstGeom prst="rect">
            <a:avLst/>
          </a:prstGeom>
          <a:solidFill>
            <a:schemeClr val="bg2">
              <a:lumMod val="90000"/>
            </a:schemeClr>
          </a:solidFill>
          <a:ln w="57150">
            <a:noFill/>
          </a:ln>
          <a:effectLst/>
        </p:spPr>
        <p:style>
          <a:lnRef idx="2">
            <a:schemeClr val="accent1">
              <a:shade val="50000"/>
            </a:schemeClr>
          </a:lnRef>
          <a:fillRef idx="1">
            <a:schemeClr val="accent1"/>
          </a:fillRef>
          <a:effectRef idx="0">
            <a:schemeClr val="accent1"/>
          </a:effectRef>
          <a:fontRef idx="minor">
            <a:schemeClr val="lt1"/>
          </a:fontRef>
        </p:style>
        <p:txBody>
          <a:bodyPr lIns="67499" tIns="67499" rIns="67499" bIns="67499" rtlCol="0" anchor="ctr">
            <a:noAutofit/>
          </a:bodyPr>
          <a:lstStyle/>
          <a:p>
            <a:pPr defTabSz="173827" fontAlgn="auto">
              <a:spcBef>
                <a:spcPts val="450"/>
              </a:spcBef>
              <a:spcAft>
                <a:spcPts val="225"/>
              </a:spcAft>
            </a:pPr>
            <a:r>
              <a:rPr lang="en-US" sz="1300" dirty="0">
                <a:solidFill>
                  <a:srgbClr val="000000"/>
                </a:solidFill>
                <a:latin typeface="Arial" charset="0"/>
                <a:ea typeface="Arial" charset="0"/>
                <a:cs typeface="Arial" charset="0"/>
              </a:rPr>
              <a:t>Schizophrenia is responsible </a:t>
            </a:r>
            <a:br>
              <a:rPr lang="en-US" sz="1300" dirty="0">
                <a:solidFill>
                  <a:srgbClr val="000000"/>
                </a:solidFill>
                <a:latin typeface="Arial" charset="0"/>
                <a:ea typeface="Arial" charset="0"/>
                <a:cs typeface="Arial" charset="0"/>
              </a:rPr>
            </a:br>
            <a:r>
              <a:rPr lang="en-US" sz="1300" dirty="0">
                <a:solidFill>
                  <a:srgbClr val="000000"/>
                </a:solidFill>
                <a:latin typeface="Arial" charset="0"/>
                <a:ea typeface="Arial" charset="0"/>
                <a:cs typeface="Arial" charset="0"/>
              </a:rPr>
              <a:t>for </a:t>
            </a:r>
            <a:r>
              <a:rPr lang="en-US" sz="1300" b="1" dirty="0">
                <a:solidFill>
                  <a:srgbClr val="000000"/>
                </a:solidFill>
                <a:latin typeface="Arial" charset="0"/>
                <a:ea typeface="Arial" charset="0"/>
                <a:cs typeface="Arial" charset="0"/>
              </a:rPr>
              <a:t>1.1% of all disability adjusted </a:t>
            </a:r>
            <a:br>
              <a:rPr lang="en-US" sz="1300" b="1" dirty="0">
                <a:solidFill>
                  <a:srgbClr val="000000"/>
                </a:solidFill>
                <a:latin typeface="Arial" charset="0"/>
                <a:ea typeface="Arial" charset="0"/>
                <a:cs typeface="Arial" charset="0"/>
              </a:rPr>
            </a:br>
            <a:r>
              <a:rPr lang="en-US" sz="1300" b="1" dirty="0">
                <a:solidFill>
                  <a:srgbClr val="000000"/>
                </a:solidFill>
                <a:latin typeface="Arial" charset="0"/>
                <a:ea typeface="Arial" charset="0"/>
                <a:cs typeface="Arial" charset="0"/>
              </a:rPr>
              <a:t>life years </a:t>
            </a:r>
            <a:r>
              <a:rPr lang="en-US" sz="1300" dirty="0">
                <a:solidFill>
                  <a:srgbClr val="000000"/>
                </a:solidFill>
                <a:latin typeface="Arial" charset="0"/>
                <a:ea typeface="Arial" charset="0"/>
                <a:cs typeface="Arial" charset="0"/>
              </a:rPr>
              <a:t>(</a:t>
            </a:r>
            <a:r>
              <a:rPr lang="en-US" sz="1300" dirty="0" err="1">
                <a:solidFill>
                  <a:srgbClr val="000000"/>
                </a:solidFill>
                <a:latin typeface="Arial" charset="0"/>
                <a:ea typeface="Arial" charset="0"/>
                <a:cs typeface="Arial" charset="0"/>
              </a:rPr>
              <a:t>DALYs</a:t>
            </a:r>
            <a:r>
              <a:rPr lang="en-US" sz="1300" dirty="0">
                <a:solidFill>
                  <a:srgbClr val="000000"/>
                </a:solidFill>
                <a:latin typeface="Arial" charset="0"/>
                <a:ea typeface="Arial" charset="0"/>
                <a:cs typeface="Arial" charset="0"/>
              </a:rPr>
              <a:t>) </a:t>
            </a:r>
            <a:r>
              <a:rPr lang="en-US" sz="1300" dirty="0" err="1">
                <a:solidFill>
                  <a:srgbClr val="000000"/>
                </a:solidFill>
                <a:latin typeface="Arial" charset="0"/>
                <a:ea typeface="Arial" charset="0"/>
                <a:cs typeface="Arial" charset="0"/>
              </a:rPr>
              <a:t>worldwide</a:t>
            </a:r>
            <a:r>
              <a:rPr lang="en-US" sz="1300" baseline="30000" dirty="0" err="1">
                <a:solidFill>
                  <a:srgbClr val="000000"/>
                </a:solidFill>
                <a:latin typeface="Arial" charset="0"/>
                <a:ea typeface="Arial" charset="0"/>
                <a:cs typeface="Arial" charset="0"/>
              </a:rPr>
              <a:t>1</a:t>
            </a:r>
            <a:r>
              <a:rPr lang="en-US" sz="1300" dirty="0">
                <a:solidFill>
                  <a:srgbClr val="000000"/>
                </a:solidFill>
                <a:latin typeface="Arial" charset="0"/>
                <a:ea typeface="Arial" charset="0"/>
                <a:cs typeface="Arial" charset="0"/>
              </a:rPr>
              <a:t> </a:t>
            </a:r>
          </a:p>
        </p:txBody>
      </p:sp>
      <p:sp>
        <p:nvSpPr>
          <p:cNvPr id="10" name="Rectangle 9"/>
          <p:cNvSpPr/>
          <p:nvPr/>
        </p:nvSpPr>
        <p:spPr>
          <a:xfrm>
            <a:off x="4838700" y="989055"/>
            <a:ext cx="2819400" cy="1390650"/>
          </a:xfrm>
          <a:prstGeom prst="rect">
            <a:avLst/>
          </a:prstGeom>
          <a:solidFill>
            <a:schemeClr val="accent2"/>
          </a:solidFill>
          <a:ln w="57150">
            <a:noFill/>
          </a:ln>
          <a:effectLst/>
        </p:spPr>
        <p:style>
          <a:lnRef idx="2">
            <a:schemeClr val="accent1">
              <a:shade val="50000"/>
            </a:schemeClr>
          </a:lnRef>
          <a:fillRef idx="1">
            <a:schemeClr val="accent1"/>
          </a:fillRef>
          <a:effectRef idx="0">
            <a:schemeClr val="accent1"/>
          </a:effectRef>
          <a:fontRef idx="minor">
            <a:schemeClr val="lt1"/>
          </a:fontRef>
        </p:style>
        <p:txBody>
          <a:bodyPr lIns="67499" tIns="67499" rIns="67499" bIns="67499" rtlCol="0" anchor="ctr">
            <a:noAutofit/>
          </a:bodyPr>
          <a:lstStyle/>
          <a:p>
            <a:pPr marL="542912" algn="r" defTabSz="685783" fontAlgn="auto">
              <a:spcBef>
                <a:spcPts val="450"/>
              </a:spcBef>
              <a:spcAft>
                <a:spcPts val="225"/>
              </a:spcAft>
            </a:pPr>
            <a:r>
              <a:rPr lang="en-US" sz="1300" dirty="0">
                <a:solidFill>
                  <a:srgbClr val="000000"/>
                </a:solidFill>
                <a:latin typeface="Arial" charset="0"/>
                <a:ea typeface="Arial" charset="0"/>
                <a:cs typeface="Arial" charset="0"/>
              </a:rPr>
              <a:t>Annual cost of schizophrenia is over </a:t>
            </a:r>
            <a:r>
              <a:rPr lang="en-US" sz="1300" b="1" dirty="0">
                <a:solidFill>
                  <a:srgbClr val="000000"/>
                </a:solidFill>
                <a:latin typeface="Arial" charset="0"/>
                <a:ea typeface="Arial" charset="0"/>
                <a:cs typeface="Arial" charset="0"/>
              </a:rPr>
              <a:t>€110 billion </a:t>
            </a:r>
            <a:r>
              <a:rPr lang="en-US" sz="1300" dirty="0">
                <a:solidFill>
                  <a:srgbClr val="000000"/>
                </a:solidFill>
                <a:latin typeface="Arial" charset="0"/>
                <a:ea typeface="Arial" charset="0"/>
                <a:cs typeface="Arial" charset="0"/>
              </a:rPr>
              <a:t>per year in the EU and US alone, and can be as high as </a:t>
            </a:r>
            <a:r>
              <a:rPr lang="en-US" sz="1300" b="1" dirty="0">
                <a:solidFill>
                  <a:srgbClr val="000000"/>
                </a:solidFill>
                <a:latin typeface="Arial" charset="0"/>
                <a:ea typeface="Arial" charset="0"/>
                <a:cs typeface="Arial" charset="0"/>
              </a:rPr>
              <a:t>2.5%</a:t>
            </a:r>
            <a:r>
              <a:rPr lang="en-US" sz="1300" dirty="0">
                <a:solidFill>
                  <a:srgbClr val="000000"/>
                </a:solidFill>
                <a:latin typeface="Arial" charset="0"/>
                <a:ea typeface="Arial" charset="0"/>
                <a:cs typeface="Arial" charset="0"/>
              </a:rPr>
              <a:t> of national health </a:t>
            </a:r>
            <a:r>
              <a:rPr lang="en-US" sz="1300" dirty="0" err="1">
                <a:solidFill>
                  <a:srgbClr val="000000"/>
                </a:solidFill>
                <a:latin typeface="Arial" charset="0"/>
                <a:ea typeface="Arial" charset="0"/>
                <a:cs typeface="Arial" charset="0"/>
              </a:rPr>
              <a:t>expenditure</a:t>
            </a:r>
            <a:r>
              <a:rPr lang="en-US" sz="1300" baseline="30000" dirty="0" err="1">
                <a:solidFill>
                  <a:srgbClr val="000000"/>
                </a:solidFill>
                <a:latin typeface="Arial" charset="0"/>
                <a:ea typeface="Arial" charset="0"/>
                <a:cs typeface="Arial" charset="0"/>
              </a:rPr>
              <a:t>2</a:t>
            </a:r>
            <a:endParaRPr lang="en-US" sz="1300" dirty="0">
              <a:solidFill>
                <a:srgbClr val="000000"/>
              </a:solidFill>
              <a:latin typeface="Arial" charset="0"/>
              <a:ea typeface="Arial" charset="0"/>
              <a:cs typeface="Arial" charset="0"/>
            </a:endParaRPr>
          </a:p>
        </p:txBody>
      </p:sp>
      <p:sp>
        <p:nvSpPr>
          <p:cNvPr id="11" name="Rectangle 10"/>
          <p:cNvSpPr/>
          <p:nvPr/>
        </p:nvSpPr>
        <p:spPr>
          <a:xfrm>
            <a:off x="1481138" y="2627355"/>
            <a:ext cx="2819400" cy="1485900"/>
          </a:xfrm>
          <a:prstGeom prst="rect">
            <a:avLst/>
          </a:prstGeom>
          <a:solidFill>
            <a:schemeClr val="accent6">
              <a:lumMod val="40000"/>
              <a:lumOff val="60000"/>
            </a:schemeClr>
          </a:solidFill>
          <a:ln w="57150">
            <a:noFill/>
          </a:ln>
          <a:effectLst/>
        </p:spPr>
        <p:style>
          <a:lnRef idx="2">
            <a:schemeClr val="accent1">
              <a:shade val="50000"/>
            </a:schemeClr>
          </a:lnRef>
          <a:fillRef idx="1">
            <a:schemeClr val="accent1"/>
          </a:fillRef>
          <a:effectRef idx="0">
            <a:schemeClr val="accent1"/>
          </a:effectRef>
          <a:fontRef idx="minor">
            <a:schemeClr val="lt1"/>
          </a:fontRef>
        </p:style>
        <p:txBody>
          <a:bodyPr lIns="67499" tIns="67499" rIns="67499" bIns="67499" rtlCol="0" anchor="ctr">
            <a:noAutofit/>
          </a:bodyPr>
          <a:lstStyle/>
          <a:p>
            <a:pPr defTabSz="142871" fontAlgn="auto">
              <a:spcBef>
                <a:spcPts val="450"/>
              </a:spcBef>
              <a:spcAft>
                <a:spcPts val="225"/>
              </a:spcAft>
            </a:pPr>
            <a:r>
              <a:rPr lang="en-US" sz="1300" b="1" dirty="0">
                <a:solidFill>
                  <a:srgbClr val="000000"/>
                </a:solidFill>
                <a:latin typeface="Arial" charset="0"/>
                <a:ea typeface="Arial" charset="0"/>
                <a:cs typeface="Arial" charset="0"/>
              </a:rPr>
              <a:t>Little to no employment </a:t>
            </a:r>
            <a:br>
              <a:rPr lang="en-US" sz="1300" b="1" dirty="0">
                <a:solidFill>
                  <a:srgbClr val="000000"/>
                </a:solidFill>
                <a:latin typeface="Arial" charset="0"/>
                <a:ea typeface="Arial" charset="0"/>
                <a:cs typeface="Arial" charset="0"/>
              </a:rPr>
            </a:br>
            <a:r>
              <a:rPr lang="en-US" sz="1300" b="1" dirty="0">
                <a:solidFill>
                  <a:srgbClr val="000000"/>
                </a:solidFill>
                <a:latin typeface="Arial" charset="0"/>
                <a:ea typeface="Arial" charset="0"/>
                <a:cs typeface="Arial" charset="0"/>
              </a:rPr>
              <a:t>activity </a:t>
            </a:r>
            <a:r>
              <a:rPr lang="en-US" sz="1300" dirty="0">
                <a:solidFill>
                  <a:srgbClr val="000000"/>
                </a:solidFill>
                <a:latin typeface="Arial" charset="0"/>
                <a:ea typeface="Arial" charset="0"/>
                <a:cs typeface="Arial" charset="0"/>
              </a:rPr>
              <a:t>by 73% of people with </a:t>
            </a:r>
            <a:r>
              <a:rPr lang="en-US" sz="1300" dirty="0" err="1">
                <a:solidFill>
                  <a:srgbClr val="000000"/>
                </a:solidFill>
                <a:latin typeface="Arial" charset="0"/>
                <a:ea typeface="Arial" charset="0"/>
                <a:cs typeface="Arial" charset="0"/>
              </a:rPr>
              <a:t>schizophrenia</a:t>
            </a:r>
            <a:r>
              <a:rPr lang="en-US" sz="1300" baseline="30000" dirty="0" err="1">
                <a:solidFill>
                  <a:srgbClr val="000000"/>
                </a:solidFill>
                <a:latin typeface="Arial" charset="0"/>
                <a:ea typeface="Arial" charset="0"/>
                <a:cs typeface="Arial" charset="0"/>
              </a:rPr>
              <a:t>3</a:t>
            </a:r>
            <a:r>
              <a:rPr lang="en-US" sz="1300" b="1" dirty="0">
                <a:solidFill>
                  <a:srgbClr val="000000"/>
                </a:solidFill>
                <a:latin typeface="Arial" charset="0"/>
                <a:ea typeface="Arial" charset="0"/>
                <a:cs typeface="Arial" charset="0"/>
              </a:rPr>
              <a:t> </a:t>
            </a:r>
            <a:r>
              <a:rPr lang="en-US" sz="1300" dirty="0">
                <a:solidFill>
                  <a:srgbClr val="000000"/>
                </a:solidFill>
                <a:latin typeface="Arial" charset="0"/>
                <a:ea typeface="Arial" charset="0"/>
                <a:cs typeface="Arial" charset="0"/>
              </a:rPr>
              <a:t>places further burden on social care systems, caregivers </a:t>
            </a:r>
            <a:br>
              <a:rPr lang="en-US" sz="1300" dirty="0">
                <a:solidFill>
                  <a:srgbClr val="000000"/>
                </a:solidFill>
                <a:latin typeface="Arial" charset="0"/>
                <a:ea typeface="Arial" charset="0"/>
                <a:cs typeface="Arial" charset="0"/>
              </a:rPr>
            </a:br>
            <a:r>
              <a:rPr lang="en-US" sz="1300" dirty="0">
                <a:solidFill>
                  <a:srgbClr val="000000"/>
                </a:solidFill>
                <a:latin typeface="Arial" charset="0"/>
                <a:ea typeface="Arial" charset="0"/>
                <a:cs typeface="Arial" charset="0"/>
              </a:rPr>
              <a:t>and families</a:t>
            </a:r>
          </a:p>
        </p:txBody>
      </p:sp>
      <p:sp>
        <p:nvSpPr>
          <p:cNvPr id="12" name="Rectangle 11"/>
          <p:cNvSpPr/>
          <p:nvPr/>
        </p:nvSpPr>
        <p:spPr>
          <a:xfrm>
            <a:off x="4838700" y="2627355"/>
            <a:ext cx="2819400" cy="1485900"/>
          </a:xfrm>
          <a:prstGeom prst="rect">
            <a:avLst/>
          </a:prstGeom>
          <a:solidFill>
            <a:schemeClr val="bg1">
              <a:lumMod val="85000"/>
            </a:schemeClr>
          </a:solidFill>
          <a:ln w="57150">
            <a:noFill/>
          </a:ln>
          <a:effectLst/>
        </p:spPr>
        <p:style>
          <a:lnRef idx="2">
            <a:schemeClr val="accent1">
              <a:shade val="50000"/>
            </a:schemeClr>
          </a:lnRef>
          <a:fillRef idx="1">
            <a:schemeClr val="accent1"/>
          </a:fillRef>
          <a:effectRef idx="0">
            <a:schemeClr val="accent1"/>
          </a:effectRef>
          <a:fontRef idx="minor">
            <a:schemeClr val="lt1"/>
          </a:fontRef>
        </p:style>
        <p:txBody>
          <a:bodyPr lIns="67499" tIns="67499" rIns="67499" bIns="67499" rtlCol="0" anchor="ctr">
            <a:noAutofit/>
          </a:bodyPr>
          <a:lstStyle/>
          <a:p>
            <a:pPr marL="542912" algn="r" defTabSz="685783" fontAlgn="auto">
              <a:spcBef>
                <a:spcPts val="450"/>
              </a:spcBef>
              <a:spcAft>
                <a:spcPts val="225"/>
              </a:spcAft>
            </a:pPr>
            <a:r>
              <a:rPr lang="en-US" sz="1300" dirty="0">
                <a:solidFill>
                  <a:srgbClr val="000000"/>
                </a:solidFill>
                <a:latin typeface="Arial" charset="0"/>
                <a:ea typeface="Arial" charset="0"/>
                <a:cs typeface="Arial" charset="0"/>
              </a:rPr>
              <a:t>Inability to function is responsible for indirect costs being as much as </a:t>
            </a:r>
            <a:r>
              <a:rPr lang="en-US" sz="1300" b="1" dirty="0">
                <a:solidFill>
                  <a:srgbClr val="000000"/>
                </a:solidFill>
                <a:latin typeface="Arial" charset="0"/>
                <a:ea typeface="Arial" charset="0"/>
                <a:cs typeface="Arial" charset="0"/>
              </a:rPr>
              <a:t>three times larger than direct treatment costs </a:t>
            </a:r>
            <a:r>
              <a:rPr lang="en-US" sz="1300" dirty="0">
                <a:solidFill>
                  <a:srgbClr val="000000"/>
                </a:solidFill>
                <a:latin typeface="Arial" charset="0"/>
                <a:ea typeface="Arial" charset="0"/>
                <a:cs typeface="Arial" charset="0"/>
              </a:rPr>
              <a:t>for psychotic </a:t>
            </a:r>
            <a:r>
              <a:rPr lang="en-US" sz="1300" dirty="0" err="1">
                <a:solidFill>
                  <a:srgbClr val="000000"/>
                </a:solidFill>
                <a:latin typeface="Arial" charset="0"/>
                <a:ea typeface="Arial" charset="0"/>
                <a:cs typeface="Arial" charset="0"/>
              </a:rPr>
              <a:t>symptoms</a:t>
            </a:r>
            <a:r>
              <a:rPr lang="en-US" sz="1300" baseline="30000" dirty="0" err="1">
                <a:solidFill>
                  <a:srgbClr val="000000"/>
                </a:solidFill>
                <a:latin typeface="Arial" charset="0"/>
                <a:ea typeface="Arial" charset="0"/>
                <a:cs typeface="Arial" charset="0"/>
              </a:rPr>
              <a:t>4</a:t>
            </a:r>
            <a:r>
              <a:rPr lang="en-US" sz="1300" dirty="0">
                <a:solidFill>
                  <a:srgbClr val="000000"/>
                </a:solidFill>
                <a:latin typeface="Arial" charset="0"/>
                <a:ea typeface="Arial" charset="0"/>
                <a:cs typeface="Arial" charset="0"/>
              </a:rPr>
              <a:t> </a:t>
            </a:r>
          </a:p>
        </p:txBody>
      </p:sp>
      <p:sp>
        <p:nvSpPr>
          <p:cNvPr id="13" name="Oval 12"/>
          <p:cNvSpPr/>
          <p:nvPr/>
        </p:nvSpPr>
        <p:spPr>
          <a:xfrm>
            <a:off x="3709988" y="1722481"/>
            <a:ext cx="828675" cy="804509"/>
          </a:xfrm>
          <a:prstGeom prst="ellipse">
            <a:avLst/>
          </a:prstGeom>
          <a:solidFill>
            <a:schemeClr val="accent2"/>
          </a:solidFill>
          <a:ln w="57150">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defTabSz="685783" fontAlgn="auto">
              <a:spcBef>
                <a:spcPts val="450"/>
              </a:spcBef>
              <a:spcAft>
                <a:spcPts val="225"/>
              </a:spcAft>
            </a:pPr>
            <a:r>
              <a:rPr lang="en-US" sz="1600" b="1" dirty="0">
                <a:solidFill>
                  <a:srgbClr val="FFFFFF"/>
                </a:solidFill>
                <a:latin typeface="Arial" charset="0"/>
                <a:ea typeface="Arial" charset="0"/>
                <a:cs typeface="Arial" charset="0"/>
              </a:rPr>
              <a:t>1.1%</a:t>
            </a:r>
          </a:p>
        </p:txBody>
      </p:sp>
      <p:sp>
        <p:nvSpPr>
          <p:cNvPr id="14" name="Oval 13"/>
          <p:cNvSpPr/>
          <p:nvPr/>
        </p:nvSpPr>
        <p:spPr>
          <a:xfrm>
            <a:off x="4452938" y="1722481"/>
            <a:ext cx="828675" cy="804509"/>
          </a:xfrm>
          <a:prstGeom prst="ellipse">
            <a:avLst/>
          </a:prstGeom>
          <a:solidFill>
            <a:schemeClr val="accent1"/>
          </a:solidFill>
          <a:ln w="57150">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defTabSz="685783" fontAlgn="auto">
              <a:spcBef>
                <a:spcPts val="450"/>
              </a:spcBef>
              <a:spcAft>
                <a:spcPts val="225"/>
              </a:spcAft>
            </a:pPr>
            <a:r>
              <a:rPr lang="en-US" sz="1600" b="1" dirty="0">
                <a:solidFill>
                  <a:srgbClr val="FFFFFF"/>
                </a:solidFill>
                <a:latin typeface="Arial" charset="0"/>
                <a:ea typeface="Arial" charset="0"/>
                <a:cs typeface="Arial" charset="0"/>
              </a:rPr>
              <a:t>€</a:t>
            </a:r>
            <a:r>
              <a:rPr lang="en-US" sz="1600" b="1" dirty="0" err="1">
                <a:solidFill>
                  <a:srgbClr val="FFFFFF"/>
                </a:solidFill>
                <a:latin typeface="Arial" charset="0"/>
                <a:ea typeface="Arial" charset="0"/>
                <a:cs typeface="Arial" charset="0"/>
              </a:rPr>
              <a:t>110b</a:t>
            </a:r>
            <a:endParaRPr lang="en-US" sz="1600" b="1" dirty="0">
              <a:solidFill>
                <a:srgbClr val="FFFFFF"/>
              </a:solidFill>
              <a:latin typeface="Arial" charset="0"/>
              <a:ea typeface="Arial" charset="0"/>
              <a:cs typeface="Arial" charset="0"/>
            </a:endParaRPr>
          </a:p>
        </p:txBody>
      </p:sp>
      <p:sp>
        <p:nvSpPr>
          <p:cNvPr id="15" name="Oval 14"/>
          <p:cNvSpPr/>
          <p:nvPr/>
        </p:nvSpPr>
        <p:spPr>
          <a:xfrm>
            <a:off x="3709988" y="2484481"/>
            <a:ext cx="828675" cy="804509"/>
          </a:xfrm>
          <a:prstGeom prst="ellipse">
            <a:avLst/>
          </a:prstGeom>
          <a:solidFill>
            <a:schemeClr val="accent6"/>
          </a:solidFill>
          <a:ln w="57150">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defTabSz="685783" fontAlgn="auto">
              <a:spcBef>
                <a:spcPts val="450"/>
              </a:spcBef>
              <a:spcAft>
                <a:spcPts val="225"/>
              </a:spcAft>
            </a:pPr>
            <a:r>
              <a:rPr lang="en-US" sz="1600" b="1" dirty="0">
                <a:solidFill>
                  <a:srgbClr val="FFFFFF"/>
                </a:solidFill>
                <a:latin typeface="Arial" charset="0"/>
                <a:ea typeface="Arial" charset="0"/>
                <a:cs typeface="Arial" charset="0"/>
              </a:rPr>
              <a:t>73%</a:t>
            </a:r>
          </a:p>
        </p:txBody>
      </p:sp>
      <p:sp>
        <p:nvSpPr>
          <p:cNvPr id="16" name="Oval 15"/>
          <p:cNvSpPr/>
          <p:nvPr/>
        </p:nvSpPr>
        <p:spPr>
          <a:xfrm>
            <a:off x="4486276" y="2484481"/>
            <a:ext cx="828675" cy="804509"/>
          </a:xfrm>
          <a:prstGeom prst="ellipse">
            <a:avLst/>
          </a:prstGeom>
          <a:solidFill>
            <a:schemeClr val="accent3"/>
          </a:solidFill>
          <a:ln w="57150">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defTabSz="685783" fontAlgn="auto">
              <a:spcBef>
                <a:spcPts val="450"/>
              </a:spcBef>
              <a:spcAft>
                <a:spcPts val="225"/>
              </a:spcAft>
            </a:pPr>
            <a:r>
              <a:rPr lang="en-US" sz="1600" b="1" dirty="0" err="1">
                <a:solidFill>
                  <a:srgbClr val="FFFFFF"/>
                </a:solidFill>
                <a:latin typeface="Arial" charset="0"/>
                <a:ea typeface="Arial" charset="0"/>
                <a:cs typeface="Arial" charset="0"/>
              </a:rPr>
              <a:t>3x</a:t>
            </a:r>
            <a:endParaRPr lang="en-US" sz="1600" b="1" dirty="0">
              <a:solidFill>
                <a:srgbClr val="FFFFFF"/>
              </a:solidFill>
              <a:latin typeface="Arial" charset="0"/>
              <a:ea typeface="Arial" charset="0"/>
              <a:cs typeface="Arial" charset="0"/>
            </a:endParaRPr>
          </a:p>
        </p:txBody>
      </p:sp>
    </p:spTree>
    <p:extLst>
      <p:ext uri="{BB962C8B-B14F-4D97-AF65-F5344CB8AC3E}">
        <p14:creationId xmlns:p14="http://schemas.microsoft.com/office/powerpoint/2010/main" val="2107592419"/>
      </p:ext>
    </p:ext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Pladsholder til tekst 24"/>
          <p:cNvSpPr>
            <a:spLocks noGrp="1"/>
          </p:cNvSpPr>
          <p:nvPr>
            <p:ph type="body" sz="quarter" idx="13"/>
          </p:nvPr>
        </p:nvSpPr>
        <p:spPr/>
        <p:txBody>
          <a:bodyPr/>
          <a:lstStyle/>
          <a:p>
            <a:r>
              <a:rPr lang="en-US" dirty="0" err="1" smtClean="0"/>
              <a:t>Jablensky</a:t>
            </a:r>
            <a:r>
              <a:rPr lang="en-US" dirty="0" smtClean="0"/>
              <a:t> A et al. </a:t>
            </a:r>
            <a:r>
              <a:rPr lang="en-US" dirty="0" err="1" smtClean="0"/>
              <a:t>Psychol</a:t>
            </a:r>
            <a:r>
              <a:rPr lang="en-US" dirty="0" smtClean="0"/>
              <a:t> Med </a:t>
            </a:r>
            <a:r>
              <a:rPr lang="en-US" dirty="0" err="1" smtClean="0"/>
              <a:t>Monogr</a:t>
            </a:r>
            <a:r>
              <a:rPr lang="en-US" dirty="0" smtClean="0"/>
              <a:t> Suppl. 1992;20:1-97; </a:t>
            </a:r>
            <a:br>
              <a:rPr lang="en-US" dirty="0" smtClean="0"/>
            </a:br>
            <a:r>
              <a:rPr lang="en-US" dirty="0" err="1" smtClean="0"/>
              <a:t>Jablensky</a:t>
            </a:r>
            <a:r>
              <a:rPr lang="en-US" dirty="0" smtClean="0"/>
              <a:t> </a:t>
            </a:r>
            <a:r>
              <a:rPr lang="en-US" dirty="0"/>
              <a:t>A, et al. </a:t>
            </a:r>
            <a:r>
              <a:rPr lang="en-US" dirty="0" err="1"/>
              <a:t>Eur</a:t>
            </a:r>
            <a:r>
              <a:rPr lang="en-US" dirty="0"/>
              <a:t> Arch Psychiatry </a:t>
            </a:r>
            <a:r>
              <a:rPr lang="en-US" dirty="0" err="1"/>
              <a:t>Clin</a:t>
            </a:r>
            <a:r>
              <a:rPr lang="en-US" dirty="0"/>
              <a:t> </a:t>
            </a:r>
            <a:r>
              <a:rPr lang="en-US" dirty="0" err="1"/>
              <a:t>Neurosci</a:t>
            </a:r>
            <a:r>
              <a:rPr lang="en-US" dirty="0"/>
              <a:t>. </a:t>
            </a:r>
            <a:r>
              <a:rPr lang="en-US" dirty="0" smtClean="0"/>
              <a:t>2000;250:274‒85.</a:t>
            </a:r>
            <a:endParaRPr lang="en-US" dirty="0"/>
          </a:p>
        </p:txBody>
      </p:sp>
      <p:graphicFrame>
        <p:nvGraphicFramePr>
          <p:cNvPr id="5" name="Chart 4"/>
          <p:cNvGraphicFramePr/>
          <p:nvPr>
            <p:extLst>
              <p:ext uri="{D42A27DB-BD31-4B8C-83A1-F6EECF244321}">
                <p14:modId xmlns:p14="http://schemas.microsoft.com/office/powerpoint/2010/main" val="82329111"/>
              </p:ext>
            </p:extLst>
          </p:nvPr>
        </p:nvGraphicFramePr>
        <p:xfrm>
          <a:off x="1062102" y="992301"/>
          <a:ext cx="6548288" cy="3224099"/>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rot="16200000">
            <a:off x="166102" y="1905500"/>
            <a:ext cx="1874310" cy="400110"/>
          </a:xfrm>
          <a:prstGeom prst="rect">
            <a:avLst/>
          </a:prstGeom>
          <a:noFill/>
        </p:spPr>
        <p:txBody>
          <a:bodyPr wrap="square" rtlCol="0">
            <a:spAutoFit/>
          </a:bodyPr>
          <a:lstStyle/>
          <a:p>
            <a:pPr algn="ctr"/>
            <a:r>
              <a:rPr lang="en-US" sz="1000" b="1" dirty="0" smtClean="0">
                <a:solidFill>
                  <a:srgbClr val="000000"/>
                </a:solidFill>
                <a:ea typeface="Arial" charset="0"/>
              </a:rPr>
              <a:t>One-Year Incidence rate </a:t>
            </a:r>
            <a:br>
              <a:rPr lang="en-US" sz="1000" b="1" dirty="0" smtClean="0">
                <a:solidFill>
                  <a:srgbClr val="000000"/>
                </a:solidFill>
                <a:ea typeface="Arial" charset="0"/>
              </a:rPr>
            </a:br>
            <a:r>
              <a:rPr lang="en-US" sz="1000" b="1" dirty="0" smtClean="0">
                <a:solidFill>
                  <a:srgbClr val="000000"/>
                </a:solidFill>
                <a:ea typeface="Arial" charset="0"/>
              </a:rPr>
              <a:t>(per 100,000)</a:t>
            </a:r>
            <a:endParaRPr lang="en-US" sz="1000" b="1" baseline="30000" dirty="0">
              <a:solidFill>
                <a:srgbClr val="000000"/>
              </a:solidFill>
              <a:ea typeface="Arial" charset="0"/>
            </a:endParaRPr>
          </a:p>
        </p:txBody>
      </p:sp>
      <p:sp>
        <p:nvSpPr>
          <p:cNvPr id="13" name="TextBox 12"/>
          <p:cNvSpPr txBox="1"/>
          <p:nvPr/>
        </p:nvSpPr>
        <p:spPr>
          <a:xfrm>
            <a:off x="3961525" y="3970179"/>
            <a:ext cx="989373" cy="246221"/>
          </a:xfrm>
          <a:prstGeom prst="rect">
            <a:avLst/>
          </a:prstGeom>
          <a:noFill/>
        </p:spPr>
        <p:txBody>
          <a:bodyPr wrap="none" rtlCol="0">
            <a:spAutoFit/>
          </a:bodyPr>
          <a:lstStyle/>
          <a:p>
            <a:pPr algn="ctr"/>
            <a:r>
              <a:rPr lang="en-US" sz="1000" b="1" dirty="0" smtClean="0">
                <a:solidFill>
                  <a:srgbClr val="000000"/>
                </a:solidFill>
                <a:ea typeface="Arial" charset="0"/>
              </a:rPr>
              <a:t>Country, City</a:t>
            </a:r>
            <a:endParaRPr lang="en-US" sz="1000" b="1" dirty="0">
              <a:solidFill>
                <a:srgbClr val="000000"/>
              </a:solidFill>
              <a:ea typeface="Arial" charset="0"/>
            </a:endParaRPr>
          </a:p>
        </p:txBody>
      </p:sp>
      <p:sp>
        <p:nvSpPr>
          <p:cNvPr id="4" name="Title 3"/>
          <p:cNvSpPr>
            <a:spLocks noGrp="1"/>
          </p:cNvSpPr>
          <p:nvPr>
            <p:ph type="title"/>
          </p:nvPr>
        </p:nvSpPr>
        <p:spPr>
          <a:xfrm>
            <a:off x="628650" y="273844"/>
            <a:ext cx="7864562" cy="380785"/>
          </a:xfrm>
        </p:spPr>
        <p:txBody>
          <a:bodyPr>
            <a:normAutofit/>
          </a:bodyPr>
          <a:lstStyle/>
          <a:p>
            <a:r>
              <a:rPr lang="en-US"/>
              <a:t>Schizophrenia One-Year Incidence Rates From Selected World Studies</a:t>
            </a:r>
            <a:endParaRPr lang="en-US" dirty="0"/>
          </a:p>
        </p:txBody>
      </p:sp>
    </p:spTree>
    <p:extLst>
      <p:ext uri="{BB962C8B-B14F-4D97-AF65-F5344CB8AC3E}">
        <p14:creationId xmlns:p14="http://schemas.microsoft.com/office/powerpoint/2010/main" val="42130701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Epidemiology of Schizophrenia in the United States</a:t>
            </a:r>
            <a:endParaRPr lang="en-US" dirty="0"/>
          </a:p>
        </p:txBody>
      </p:sp>
      <p:sp>
        <p:nvSpPr>
          <p:cNvPr id="11" name="Pladsholder til tekst 10"/>
          <p:cNvSpPr>
            <a:spLocks noGrp="1"/>
          </p:cNvSpPr>
          <p:nvPr>
            <p:ph idx="1"/>
          </p:nvPr>
        </p:nvSpPr>
        <p:spPr/>
        <p:txBody>
          <a:bodyPr>
            <a:normAutofit/>
          </a:bodyPr>
          <a:lstStyle/>
          <a:p>
            <a:pPr>
              <a:lnSpc>
                <a:spcPct val="100000"/>
              </a:lnSpc>
            </a:pPr>
            <a:r>
              <a:rPr lang="en-US" sz="1600" dirty="0" smtClean="0"/>
              <a:t>Schizophrenia affects roughly 1.1% of the US population</a:t>
            </a:r>
            <a:r>
              <a:rPr lang="en-US" sz="1600" baseline="30000" dirty="0" smtClean="0"/>
              <a:t>1,</a:t>
            </a:r>
            <a:r>
              <a:rPr lang="en-US" sz="1600" dirty="0" smtClean="0"/>
              <a:t>*</a:t>
            </a:r>
          </a:p>
          <a:p>
            <a:pPr>
              <a:lnSpc>
                <a:spcPct val="100000"/>
              </a:lnSpc>
            </a:pPr>
            <a:r>
              <a:rPr lang="en-US" sz="1600" dirty="0" smtClean="0"/>
              <a:t>Compared with the general population, patients with schizophrenia:</a:t>
            </a:r>
          </a:p>
          <a:p>
            <a:pPr lvl="1">
              <a:lnSpc>
                <a:spcPct val="100000"/>
              </a:lnSpc>
            </a:pPr>
            <a:r>
              <a:rPr lang="en-US" sz="1600" dirty="0" smtClean="0"/>
              <a:t>Had a 2.58-fold higher mortality rate</a:t>
            </a:r>
            <a:r>
              <a:rPr lang="en-US" sz="1600" baseline="30000" dirty="0" smtClean="0"/>
              <a:t>2</a:t>
            </a:r>
            <a:r>
              <a:rPr lang="en-US" sz="1600" dirty="0" smtClean="0"/>
              <a:t> </a:t>
            </a:r>
          </a:p>
          <a:p>
            <a:pPr lvl="1">
              <a:lnSpc>
                <a:spcPct val="100000"/>
              </a:lnSpc>
            </a:pPr>
            <a:r>
              <a:rPr lang="en-US" sz="1600" dirty="0" smtClean="0"/>
              <a:t>Were nearly 13 times more likely to die from suicide</a:t>
            </a:r>
            <a:r>
              <a:rPr lang="en-US" sz="1600" baseline="30000" dirty="0" smtClean="0"/>
              <a:t>2</a:t>
            </a:r>
          </a:p>
          <a:p>
            <a:pPr lvl="1">
              <a:lnSpc>
                <a:spcPct val="100000"/>
              </a:lnSpc>
            </a:pPr>
            <a:r>
              <a:rPr lang="en-US" sz="1600" dirty="0" smtClean="0"/>
              <a:t>Were also more likely to die from natural causes, including</a:t>
            </a:r>
            <a:r>
              <a:rPr lang="en-US" sz="1600" baseline="30000" dirty="0" smtClean="0"/>
              <a:t>2</a:t>
            </a:r>
            <a:r>
              <a:rPr lang="en-US" sz="1600" dirty="0" smtClean="0"/>
              <a:t>:</a:t>
            </a:r>
          </a:p>
          <a:p>
            <a:pPr lvl="2">
              <a:lnSpc>
                <a:spcPct val="100000"/>
              </a:lnSpc>
            </a:pPr>
            <a:r>
              <a:rPr lang="en-US" sz="1600" dirty="0" smtClean="0"/>
              <a:t>Cardiovascular diseases</a:t>
            </a:r>
          </a:p>
          <a:p>
            <a:pPr lvl="2">
              <a:lnSpc>
                <a:spcPct val="100000"/>
              </a:lnSpc>
            </a:pPr>
            <a:r>
              <a:rPr lang="en-US" sz="1600" dirty="0" smtClean="0"/>
              <a:t>Digestive diseases</a:t>
            </a:r>
          </a:p>
          <a:p>
            <a:pPr lvl="2">
              <a:lnSpc>
                <a:spcPct val="100000"/>
              </a:lnSpc>
            </a:pPr>
            <a:r>
              <a:rPr lang="en-US" sz="1600" dirty="0" smtClean="0"/>
              <a:t>Infectious diseases</a:t>
            </a:r>
          </a:p>
          <a:p>
            <a:pPr lvl="2">
              <a:lnSpc>
                <a:spcPct val="100000"/>
              </a:lnSpc>
            </a:pPr>
            <a:r>
              <a:rPr lang="en-US" sz="1600" dirty="0" smtClean="0"/>
              <a:t>Respiratory diseases</a:t>
            </a:r>
          </a:p>
        </p:txBody>
      </p:sp>
      <p:sp>
        <p:nvSpPr>
          <p:cNvPr id="31" name="Pladsholder til tekst 30"/>
          <p:cNvSpPr>
            <a:spLocks noGrp="1"/>
          </p:cNvSpPr>
          <p:nvPr>
            <p:ph type="body" sz="quarter" idx="13"/>
          </p:nvPr>
        </p:nvSpPr>
        <p:spPr/>
        <p:txBody>
          <a:bodyPr/>
          <a:lstStyle/>
          <a:p>
            <a:pPr marL="93663" indent="-93663">
              <a:spcBef>
                <a:spcPts val="0"/>
              </a:spcBef>
            </a:pPr>
            <a:r>
              <a:rPr lang="da-DK" dirty="0"/>
              <a:t>*	</a:t>
            </a:r>
            <a:r>
              <a:rPr lang="da-DK" dirty="0" err="1"/>
              <a:t>Prevalence</a:t>
            </a:r>
            <a:r>
              <a:rPr lang="da-DK" dirty="0"/>
              <a:t> rate of </a:t>
            </a:r>
            <a:r>
              <a:rPr lang="da-DK" dirty="0" err="1"/>
              <a:t>schizophrenia</a:t>
            </a:r>
            <a:r>
              <a:rPr lang="da-DK" dirty="0"/>
              <a:t> </a:t>
            </a:r>
            <a:r>
              <a:rPr lang="da-DK" dirty="0" err="1"/>
              <a:t>based</a:t>
            </a:r>
            <a:r>
              <a:rPr lang="da-DK" dirty="0"/>
              <a:t> on patient </a:t>
            </a:r>
            <a:r>
              <a:rPr lang="da-DK" dirty="0" err="1"/>
              <a:t>surveys</a:t>
            </a:r>
            <a:r>
              <a:rPr lang="da-DK" dirty="0"/>
              <a:t> </a:t>
            </a:r>
            <a:r>
              <a:rPr lang="da-DK" dirty="0" err="1"/>
              <a:t>using</a:t>
            </a:r>
            <a:r>
              <a:rPr lang="da-DK" dirty="0"/>
              <a:t> DSM-III symptom </a:t>
            </a:r>
            <a:r>
              <a:rPr lang="da-DK" dirty="0" err="1"/>
              <a:t>assessment</a:t>
            </a:r>
            <a:r>
              <a:rPr lang="da-DK" dirty="0"/>
              <a:t>.</a:t>
            </a:r>
          </a:p>
          <a:p>
            <a:pPr marL="93663" indent="-93663">
              <a:spcBef>
                <a:spcPts val="0"/>
              </a:spcBef>
            </a:pPr>
            <a:r>
              <a:rPr lang="da-DK" dirty="0"/>
              <a:t>	DSM-III=</a:t>
            </a:r>
            <a:r>
              <a:rPr lang="da-DK" dirty="0" err="1"/>
              <a:t>Diagnostic</a:t>
            </a:r>
            <a:r>
              <a:rPr lang="da-DK" dirty="0"/>
              <a:t> and Statistical Manual of Mental </a:t>
            </a:r>
            <a:r>
              <a:rPr lang="da-DK" dirty="0" err="1"/>
              <a:t>Disorders</a:t>
            </a:r>
            <a:r>
              <a:rPr lang="da-DK" dirty="0"/>
              <a:t>, Third Edition.</a:t>
            </a:r>
          </a:p>
          <a:p>
            <a:pPr marL="93663" indent="-93663">
              <a:spcBef>
                <a:spcPts val="0"/>
              </a:spcBef>
            </a:pPr>
            <a:r>
              <a:rPr lang="da-DK" baseline="30000" dirty="0"/>
              <a:t>1</a:t>
            </a:r>
            <a:r>
              <a:rPr lang="da-DK" dirty="0"/>
              <a:t> 	</a:t>
            </a:r>
            <a:r>
              <a:rPr lang="da-DK" dirty="0" err="1"/>
              <a:t>Regier</a:t>
            </a:r>
            <a:r>
              <a:rPr lang="da-DK" dirty="0"/>
              <a:t> DA et al. </a:t>
            </a:r>
            <a:r>
              <a:rPr lang="da-DK" dirty="0" err="1"/>
              <a:t>Arch</a:t>
            </a:r>
            <a:r>
              <a:rPr lang="da-DK" dirty="0"/>
              <a:t> Gen </a:t>
            </a:r>
            <a:r>
              <a:rPr lang="da-DK" dirty="0" err="1"/>
              <a:t>Psychiatry</a:t>
            </a:r>
            <a:r>
              <a:rPr lang="da-DK" dirty="0"/>
              <a:t>. 1993;50(2):85-94. </a:t>
            </a:r>
          </a:p>
          <a:p>
            <a:pPr marL="93663" indent="-93663">
              <a:spcBef>
                <a:spcPts val="0"/>
              </a:spcBef>
            </a:pPr>
            <a:r>
              <a:rPr lang="da-DK" baseline="30000" dirty="0"/>
              <a:t>2</a:t>
            </a:r>
            <a:r>
              <a:rPr lang="da-DK" dirty="0"/>
              <a:t> 	</a:t>
            </a:r>
            <a:r>
              <a:rPr lang="da-DK" dirty="0" err="1"/>
              <a:t>Saha</a:t>
            </a:r>
            <a:r>
              <a:rPr lang="da-DK" dirty="0"/>
              <a:t> S et al. </a:t>
            </a:r>
            <a:r>
              <a:rPr lang="da-DK" dirty="0" err="1"/>
              <a:t>Arch</a:t>
            </a:r>
            <a:r>
              <a:rPr lang="da-DK" dirty="0"/>
              <a:t> Gen </a:t>
            </a:r>
            <a:r>
              <a:rPr lang="da-DK" dirty="0" err="1"/>
              <a:t>Psychiatry</a:t>
            </a:r>
            <a:r>
              <a:rPr lang="da-DK" dirty="0"/>
              <a:t>. 2007;64(10):1123-1131. </a:t>
            </a:r>
          </a:p>
        </p:txBody>
      </p:sp>
    </p:spTree>
    <p:extLst>
      <p:ext uri="{BB962C8B-B14F-4D97-AF65-F5344CB8AC3E}">
        <p14:creationId xmlns:p14="http://schemas.microsoft.com/office/powerpoint/2010/main" val="41793570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p:txBody>
          <a:bodyPr/>
          <a:lstStyle/>
          <a:p>
            <a:r>
              <a:rPr lang="en-US" dirty="0" smtClean="0"/>
              <a:t>Prevalence of Schizophrenia in Asia</a:t>
            </a:r>
          </a:p>
        </p:txBody>
      </p:sp>
      <p:sp>
        <p:nvSpPr>
          <p:cNvPr id="11" name="Pladsholder til tekst 10"/>
          <p:cNvSpPr>
            <a:spLocks noGrp="1"/>
          </p:cNvSpPr>
          <p:nvPr>
            <p:ph idx="1"/>
          </p:nvPr>
        </p:nvSpPr>
        <p:spPr/>
        <p:txBody>
          <a:bodyPr/>
          <a:lstStyle/>
          <a:p>
            <a:r>
              <a:rPr lang="de-DE" dirty="0" smtClean="0"/>
              <a:t>Taiwan: </a:t>
            </a:r>
            <a:r>
              <a:rPr lang="de-DE" dirty="0" smtClean="0">
                <a:latin typeface="Calisto MT"/>
                <a:cs typeface="Calisto MT"/>
              </a:rPr>
              <a:t>~</a:t>
            </a:r>
            <a:r>
              <a:rPr lang="de-DE" dirty="0" smtClean="0"/>
              <a:t>0.6% of the population from 1996 to 2001</a:t>
            </a:r>
            <a:r>
              <a:rPr lang="de-DE" baseline="30000" dirty="0" smtClean="0"/>
              <a:t>1</a:t>
            </a:r>
          </a:p>
          <a:p>
            <a:r>
              <a:rPr lang="de-DE" dirty="0" smtClean="0"/>
              <a:t>China: </a:t>
            </a:r>
            <a:r>
              <a:rPr lang="de-DE" dirty="0" smtClean="0">
                <a:latin typeface="Calisto MT"/>
                <a:cs typeface="Calisto MT"/>
              </a:rPr>
              <a:t>~</a:t>
            </a:r>
            <a:r>
              <a:rPr lang="de-DE" dirty="0" smtClean="0"/>
              <a:t>0.4% of the population in 1994</a:t>
            </a:r>
            <a:r>
              <a:rPr lang="de-DE" baseline="30000" dirty="0" smtClean="0"/>
              <a:t>2</a:t>
            </a:r>
          </a:p>
          <a:p>
            <a:r>
              <a:rPr lang="de-DE" dirty="0" smtClean="0"/>
              <a:t>Korea: </a:t>
            </a:r>
            <a:r>
              <a:rPr lang="de-DE" dirty="0" smtClean="0">
                <a:latin typeface="Calisto MT"/>
                <a:cs typeface="Calisto MT"/>
              </a:rPr>
              <a:t>~</a:t>
            </a:r>
            <a:r>
              <a:rPr lang="de-DE" dirty="0" smtClean="0"/>
              <a:t>0.2% of the population in 2001</a:t>
            </a:r>
            <a:r>
              <a:rPr lang="de-DE" baseline="30000" dirty="0" smtClean="0"/>
              <a:t>3</a:t>
            </a:r>
          </a:p>
          <a:p>
            <a:r>
              <a:rPr lang="de-DE" dirty="0" smtClean="0"/>
              <a:t>Micronesia: up to 1% of the population from 1978 to 1979</a:t>
            </a:r>
            <a:r>
              <a:rPr lang="de-DE" baseline="30000" dirty="0" smtClean="0"/>
              <a:t>4</a:t>
            </a:r>
          </a:p>
          <a:p>
            <a:r>
              <a:rPr lang="de-DE" dirty="0" smtClean="0"/>
              <a:t>Japan: 0.19% to 1.79% of the population from 1940 to 1978</a:t>
            </a:r>
            <a:r>
              <a:rPr lang="de-DE" baseline="30000" dirty="0" smtClean="0"/>
              <a:t>5</a:t>
            </a:r>
          </a:p>
          <a:p>
            <a:endParaRPr lang="da-DK" dirty="0"/>
          </a:p>
        </p:txBody>
      </p:sp>
      <p:sp>
        <p:nvSpPr>
          <p:cNvPr id="3" name="Text Placeholder 2"/>
          <p:cNvSpPr>
            <a:spLocks noGrp="1"/>
          </p:cNvSpPr>
          <p:nvPr>
            <p:ph type="body" sz="quarter" idx="13"/>
          </p:nvPr>
        </p:nvSpPr>
        <p:spPr>
          <a:xfrm>
            <a:off x="628650" y="4255151"/>
            <a:ext cx="4205288" cy="696281"/>
          </a:xfrm>
        </p:spPr>
        <p:txBody>
          <a:bodyPr/>
          <a:lstStyle/>
          <a:p>
            <a:pPr marL="93663" indent="-93663"/>
            <a:r>
              <a:rPr lang="en-US" baseline="30000" dirty="0">
                <a:cs typeface="Calibri"/>
              </a:rPr>
              <a:t>1</a:t>
            </a:r>
            <a:r>
              <a:rPr lang="en-US" dirty="0">
                <a:cs typeface="Calibri"/>
              </a:rPr>
              <a:t> 	</a:t>
            </a:r>
            <a:r>
              <a:rPr lang="en-US" dirty="0" err="1">
                <a:cs typeface="Calibri"/>
              </a:rPr>
              <a:t>Chien</a:t>
            </a:r>
            <a:r>
              <a:rPr lang="en-US" dirty="0">
                <a:cs typeface="Calibri"/>
              </a:rPr>
              <a:t> IC et al. </a:t>
            </a:r>
            <a:r>
              <a:rPr lang="en-US" i="1" dirty="0">
                <a:cs typeface="Calibri"/>
              </a:rPr>
              <a:t>Psychiatry </a:t>
            </a:r>
            <a:r>
              <a:rPr lang="en-US" i="1" dirty="0" err="1">
                <a:cs typeface="Calibri"/>
              </a:rPr>
              <a:t>Clin</a:t>
            </a:r>
            <a:r>
              <a:rPr lang="en-US" i="1" dirty="0">
                <a:cs typeface="Calibri"/>
              </a:rPr>
              <a:t> </a:t>
            </a:r>
            <a:r>
              <a:rPr lang="en-US" i="1" dirty="0" err="1">
                <a:cs typeface="Calibri"/>
              </a:rPr>
              <a:t>Neurosci</a:t>
            </a:r>
            <a:r>
              <a:rPr lang="en-US" dirty="0">
                <a:cs typeface="Calibri"/>
              </a:rPr>
              <a:t>. 2004;58(6):611-618. </a:t>
            </a:r>
          </a:p>
          <a:p>
            <a:pPr marL="93663" indent="-93663"/>
            <a:r>
              <a:rPr lang="en-US" baseline="30000" dirty="0">
                <a:cs typeface="Calibri"/>
              </a:rPr>
              <a:t>2	</a:t>
            </a:r>
            <a:r>
              <a:rPr lang="en-US" dirty="0">
                <a:cs typeface="Calibri"/>
              </a:rPr>
              <a:t>Ran MS et al. </a:t>
            </a:r>
            <a:r>
              <a:rPr lang="en-US" i="1" dirty="0" err="1">
                <a:cs typeface="Calibri"/>
              </a:rPr>
              <a:t>Aust</a:t>
            </a:r>
            <a:r>
              <a:rPr lang="en-US" i="1" dirty="0">
                <a:cs typeface="Calibri"/>
              </a:rPr>
              <a:t> N Z J Psychiatry</a:t>
            </a:r>
            <a:r>
              <a:rPr lang="en-US" dirty="0">
                <a:cs typeface="Calibri"/>
              </a:rPr>
              <a:t>. 2003;37(4):452-457. </a:t>
            </a:r>
          </a:p>
          <a:p>
            <a:pPr marL="93663" indent="-93663"/>
            <a:r>
              <a:rPr lang="en-US" baseline="30000" dirty="0">
                <a:cs typeface="Calibri"/>
              </a:rPr>
              <a:t>3</a:t>
            </a:r>
            <a:r>
              <a:rPr lang="en-US" dirty="0">
                <a:cs typeface="Calibri"/>
              </a:rPr>
              <a:t>	Cho MJ et al. </a:t>
            </a:r>
            <a:r>
              <a:rPr lang="en-US" i="1" dirty="0">
                <a:cs typeface="Calibri"/>
              </a:rPr>
              <a:t>J </a:t>
            </a:r>
            <a:r>
              <a:rPr lang="en-US" i="1" dirty="0" err="1">
                <a:cs typeface="Calibri"/>
              </a:rPr>
              <a:t>Nerv</a:t>
            </a:r>
            <a:r>
              <a:rPr lang="en-US" i="1" dirty="0">
                <a:cs typeface="Calibri"/>
              </a:rPr>
              <a:t> </a:t>
            </a:r>
            <a:r>
              <a:rPr lang="en-US" i="1" dirty="0" err="1">
                <a:cs typeface="Calibri"/>
              </a:rPr>
              <a:t>Ment</a:t>
            </a:r>
            <a:r>
              <a:rPr lang="en-US" i="1" dirty="0">
                <a:cs typeface="Calibri"/>
              </a:rPr>
              <a:t> Dis</a:t>
            </a:r>
            <a:r>
              <a:rPr lang="en-US" dirty="0">
                <a:cs typeface="Calibri"/>
              </a:rPr>
              <a:t>. 2007;195(3):203-210. </a:t>
            </a:r>
          </a:p>
          <a:p>
            <a:pPr marL="93663" indent="-93663"/>
            <a:r>
              <a:rPr lang="en-US" baseline="30000" dirty="0">
                <a:cs typeface="Calibri"/>
              </a:rPr>
              <a:t>4	</a:t>
            </a:r>
            <a:r>
              <a:rPr lang="en-US" dirty="0">
                <a:cs typeface="Calibri"/>
              </a:rPr>
              <a:t>Dale PW. </a:t>
            </a:r>
            <a:r>
              <a:rPr lang="en-US" i="1" dirty="0">
                <a:cs typeface="Calibri"/>
              </a:rPr>
              <a:t>J </a:t>
            </a:r>
            <a:r>
              <a:rPr lang="en-US" i="1" dirty="0" err="1">
                <a:cs typeface="Calibri"/>
              </a:rPr>
              <a:t>Psychiatr</a:t>
            </a:r>
            <a:r>
              <a:rPr lang="en-US" i="1" dirty="0">
                <a:cs typeface="Calibri"/>
              </a:rPr>
              <a:t> Res</a:t>
            </a:r>
            <a:r>
              <a:rPr lang="en-US" dirty="0">
                <a:cs typeface="Calibri"/>
              </a:rPr>
              <a:t>. 1981;16(2):103-111. 5. </a:t>
            </a:r>
            <a:r>
              <a:rPr lang="en-US" dirty="0" err="1">
                <a:cs typeface="Calibri"/>
              </a:rPr>
              <a:t>Nakane</a:t>
            </a:r>
            <a:r>
              <a:rPr lang="en-US" dirty="0">
                <a:cs typeface="Calibri"/>
              </a:rPr>
              <a:t> Y et al. </a:t>
            </a:r>
            <a:r>
              <a:rPr lang="en-US" i="1" dirty="0" err="1">
                <a:cs typeface="Calibri"/>
              </a:rPr>
              <a:t>Schizophr</a:t>
            </a:r>
            <a:r>
              <a:rPr lang="en-US" i="1" dirty="0">
                <a:cs typeface="Calibri"/>
              </a:rPr>
              <a:t> Bull</a:t>
            </a:r>
            <a:r>
              <a:rPr lang="en-US" dirty="0">
                <a:cs typeface="Calibri"/>
              </a:rPr>
              <a:t>. 1992;18(1):75-84</a:t>
            </a:r>
            <a:r>
              <a:rPr lang="en-US" dirty="0" smtClean="0">
                <a:cs typeface="Calibri"/>
              </a:rPr>
              <a:t>.</a:t>
            </a:r>
            <a:endParaRPr lang="en-US" dirty="0">
              <a:cs typeface="Calibri"/>
            </a:endParaRPr>
          </a:p>
        </p:txBody>
      </p:sp>
    </p:spTree>
    <p:extLst>
      <p:ext uri="{BB962C8B-B14F-4D97-AF65-F5344CB8AC3E}">
        <p14:creationId xmlns:p14="http://schemas.microsoft.com/office/powerpoint/2010/main" val="32343808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ut3rfQtjaEuW1PeYWc4bNA"/>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ut3rfQtjaEuW1PeYWc4bNA"/>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ut3rfQtjaEuW1PeYWc4bN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ut3rfQtjaEuW1PeYWc4bN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ut3rfQtjaEuW1PeYWc4bN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ut3rfQtjaEuW1PeYWc4bNA"/>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ut3rfQtjaEuW1PeYWc4bN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ut3rfQtjaEuW1PeYWc4bNA"/>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ut3rfQtjaEuW1PeYWc4bNA"/>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ut3rfQtjaEuW1PeYWc4bNA"/>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ut3rfQtjaEuW1PeYWc4bN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ut3rfQtjaEuW1PeYWc4bNA"/>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ut3rfQtjaEuW1PeYWc4bNA"/>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ut3rfQtjaEuW1PeYWc4bNA"/>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ut3rfQtjaEuW1PeYWc4bNA"/>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ut3rfQtjaEuW1PeYWc4bNA"/>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ut3rfQtjaEuW1PeYWc4bNA"/>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ut3rfQtjaEuW1PeYWc4bNA"/>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ut3rfQtjaEuW1PeYWc4bNA"/>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ut3rfQtjaEuW1PeYWc4bNA"/>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ut3rfQtjaEuW1PeYWc4bNA"/>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ut3rfQtjaEuW1PeYWc4bN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ut3rfQtjaEuW1PeYWc4bNA"/>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ut3rfQtjaEuW1PeYWc4bNA"/>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ut3rfQtjaEuW1PeYWc4bNA"/>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ut3rfQtjaEuW1PeYWc4bNA"/>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ut3rfQtjaEuW1PeYWc4bNA"/>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ut3rfQtjaEuW1PeYWc4bNA"/>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ut3rfQtjaEuW1PeYWc4bNA"/>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ut3rfQtjaEuW1PeYWc4bNA"/>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ut3rfQtjaEuW1PeYWc4bNA"/>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ut3rfQtjaEuW1PeYWc4bNA"/>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ut3rfQtjaEuW1PeYWc4bN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ut3rfQtjaEuW1PeYWc4bN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ut3rfQtjaEuW1PeYWc4bN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ut3rfQtjaEuW1PeYWc4bN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ut3rfQtjaEuW1PeYWc4bN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ut3rfQtjaEuW1PeYWc4bN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ut3rfQtjaEuW1PeYWc4bNA"/>
</p:tagLst>
</file>

<file path=ppt/theme/theme1.xml><?xml version="1.0" encoding="utf-8"?>
<a:theme xmlns:a="http://schemas.openxmlformats.org/drawingml/2006/main" name="2_Lundbeck_LIC">
  <a:themeElements>
    <a:clrScheme name="Lundbeck Institute Colors 02">
      <a:dk1>
        <a:srgbClr val="000000"/>
      </a:dk1>
      <a:lt1>
        <a:srgbClr val="FFFFFF"/>
      </a:lt1>
      <a:dk2>
        <a:srgbClr val="44546A"/>
      </a:dk2>
      <a:lt2>
        <a:srgbClr val="E7E6E6"/>
      </a:lt2>
      <a:accent1>
        <a:srgbClr val="B51C12"/>
      </a:accent1>
      <a:accent2>
        <a:srgbClr val="A5A07B"/>
      </a:accent2>
      <a:accent3>
        <a:srgbClr val="B4B4B4"/>
      </a:accent3>
      <a:accent4>
        <a:srgbClr val="A4A07B"/>
      </a:accent4>
      <a:accent5>
        <a:srgbClr val="777777"/>
      </a:accent5>
      <a:accent6>
        <a:srgbClr val="A4A07B"/>
      </a:accent6>
      <a:hlink>
        <a:srgbClr val="B51B12"/>
      </a:hlink>
      <a:folHlink>
        <a:srgbClr val="B51B1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Lundbeck_LIC" id="{AC117896-A4F1-4043-82E5-2D677E865CFC}" vid="{775B723D-F964-9547-A4A0-16DBE597A70D}"/>
    </a:ext>
  </a:extLst>
</a:theme>
</file>

<file path=ppt/theme/theme2.xml><?xml version="1.0" encoding="utf-8"?>
<a:theme xmlns:a="http://schemas.openxmlformats.org/drawingml/2006/main" name="Lundbeck_LIC">
  <a:themeElements>
    <a:clrScheme name="Lundbeck Institute Colors 02">
      <a:dk1>
        <a:srgbClr val="000000"/>
      </a:dk1>
      <a:lt1>
        <a:srgbClr val="FFFFFF"/>
      </a:lt1>
      <a:dk2>
        <a:srgbClr val="44546A"/>
      </a:dk2>
      <a:lt2>
        <a:srgbClr val="E7E6E6"/>
      </a:lt2>
      <a:accent1>
        <a:srgbClr val="B51C12"/>
      </a:accent1>
      <a:accent2>
        <a:srgbClr val="A5A07B"/>
      </a:accent2>
      <a:accent3>
        <a:srgbClr val="B4B4B4"/>
      </a:accent3>
      <a:accent4>
        <a:srgbClr val="A4A07B"/>
      </a:accent4>
      <a:accent5>
        <a:srgbClr val="777777"/>
      </a:accent5>
      <a:accent6>
        <a:srgbClr val="A4A07B"/>
      </a:accent6>
      <a:hlink>
        <a:srgbClr val="B51B12"/>
      </a:hlink>
      <a:folHlink>
        <a:srgbClr val="B51B1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Lundbeck_LIC" id="{AC117896-A4F1-4043-82E5-2D677E865CFC}" vid="{775B723D-F964-9547-A4A0-16DBE597A70D}"/>
    </a:ext>
  </a:extLst>
</a:theme>
</file>

<file path=ppt/theme/theme3.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Kontor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AD81324D551104ABC17E99622E05DEB" ma:contentTypeVersion="3" ma:contentTypeDescription="Create a new document." ma:contentTypeScope="" ma:versionID="18123155e4e6e4b1186d86e94117882d">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FA420D85-8171-48BC-A4A0-33A64639BD21}">
  <ds:schemaRefs>
    <ds:schemaRef ds:uri="http://purl.org/dc/dcmitype/"/>
    <ds:schemaRef ds:uri="http://purl.org/dc/elements/1.1/"/>
    <ds:schemaRef ds:uri="http://schemas.microsoft.com/office/infopath/2007/PartnerControls"/>
    <ds:schemaRef ds:uri="http://schemas.microsoft.com/office/2006/metadata/properties"/>
    <ds:schemaRef ds:uri="http://schemas.openxmlformats.org/package/2006/metadata/core-properties"/>
    <ds:schemaRef ds:uri="http://schemas.microsoft.com/sharepoint/v3"/>
    <ds:schemaRef ds:uri="http://schemas.microsoft.com/office/2006/documentManagement/types"/>
    <ds:schemaRef ds:uri="http://www.w3.org/XML/1998/namespace"/>
    <ds:schemaRef ds:uri="http://purl.org/dc/terms/"/>
  </ds:schemaRefs>
</ds:datastoreItem>
</file>

<file path=customXml/itemProps2.xml><?xml version="1.0" encoding="utf-8"?>
<ds:datastoreItem xmlns:ds="http://schemas.openxmlformats.org/officeDocument/2006/customXml" ds:itemID="{5A1AA2EC-63BE-47E1-9934-7FE5BBB5293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26784E1-409C-4428-8DC2-E375AA827811}">
  <ds:schemaRefs>
    <ds:schemaRef ds:uri="http://schemas.microsoft.com/sharepoint/v3/contenttype/forms"/>
  </ds:schemaRefs>
</ds:datastoreItem>
</file>

<file path=customXml/itemProps4.xml><?xml version="1.0" encoding="utf-8"?>
<ds:datastoreItem xmlns:ds="http://schemas.openxmlformats.org/officeDocument/2006/customXml" ds:itemID="{DF444CD6-C8FB-458B-8165-548E0DECFC98}">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Lundbeck Master 2012_v1</Template>
  <TotalTime>27607</TotalTime>
  <Words>4596</Words>
  <Application>Microsoft Office PowerPoint</Application>
  <PresentationFormat>On-screen Show (16:9)</PresentationFormat>
  <Paragraphs>472</Paragraphs>
  <Slides>22</Slides>
  <Notes>18</Notes>
  <HiddenSlides>0</HiddenSlides>
  <MMClips>0</MMClips>
  <ScaleCrop>false</ScaleCrop>
  <HeadingPairs>
    <vt:vector size="6" baseType="variant">
      <vt:variant>
        <vt:lpstr>Theme</vt:lpstr>
      </vt:variant>
      <vt:variant>
        <vt:i4>2</vt:i4>
      </vt:variant>
      <vt:variant>
        <vt:lpstr>Slide Titles</vt:lpstr>
      </vt:variant>
      <vt:variant>
        <vt:i4>22</vt:i4>
      </vt:variant>
      <vt:variant>
        <vt:lpstr>Custom Shows</vt:lpstr>
      </vt:variant>
      <vt:variant>
        <vt:i4>1</vt:i4>
      </vt:variant>
    </vt:vector>
  </HeadingPairs>
  <TitlesOfParts>
    <vt:vector size="25" baseType="lpstr">
      <vt:lpstr>2_Lundbeck_LIC</vt:lpstr>
      <vt:lpstr>Lundbeck_LIC</vt:lpstr>
      <vt:lpstr>Epidemiology and Burden</vt:lpstr>
      <vt:lpstr>Global Impact of Schizophrenia</vt:lpstr>
      <vt:lpstr>The morbid risk of schizophrenia increases in relation to the percentage of genes shared with an affected individual</vt:lpstr>
      <vt:lpstr>The negative impact of schizophrenia on patients and their caregivers affects many aspects of life</vt:lpstr>
      <vt:lpstr>Caregivers of patients with schizophrenia can experience negative changes in their own quality of life</vt:lpstr>
      <vt:lpstr>Inability to function in everyday settings contributes to the high cost of schizophrenia</vt:lpstr>
      <vt:lpstr>Schizophrenia One-Year Incidence Rates From Selected World Studies</vt:lpstr>
      <vt:lpstr>Epidemiology of Schizophrenia in the United States</vt:lpstr>
      <vt:lpstr>Prevalence of Schizophrenia in Asia</vt:lpstr>
      <vt:lpstr>Epidemiology of Schizophrenia in Europe</vt:lpstr>
      <vt:lpstr>Epidemiology of Schizophrenia in Canada</vt:lpstr>
      <vt:lpstr>Economic Burden of Schizophrenia</vt:lpstr>
      <vt:lpstr>The burden of schizophrenia</vt:lpstr>
      <vt:lpstr>Schizophrenia and Years Lived with Disease (YLD)</vt:lpstr>
      <vt:lpstr>Cost and Prevalence of Disorders of the Brain in Europe in 2010</vt:lpstr>
      <vt:lpstr>Past Relapses Predicted an Increased Risk of Future Relapses and Higher Costs in the United States</vt:lpstr>
      <vt:lpstr>Direct Costs of Schizophrenia in the United States Were $47 Billion in 2002*†</vt:lpstr>
      <vt:lpstr>Direct Costs of Schizophrenia in South Korea Were Approximately $540 Million in 2005</vt:lpstr>
      <vt:lpstr>Canadian Health Care and Non−Health Care Costs Reached $2 Billion (Canadian) in 2004</vt:lpstr>
      <vt:lpstr>Costs of Treating Schizophrenia in France, Germany,  and the United Kingdom in 2000</vt:lpstr>
      <vt:lpstr>Lower Relapse Rates Can Be Expected to Result in Reduced Costs Associated With Schizophrenia</vt:lpstr>
      <vt:lpstr>Multiple Components Contribute to the High Costs of Treating a Patient With Schizophrenia in the United States in 2008</vt:lpstr>
      <vt:lpstr>Tabel of Content</vt:lpstr>
    </vt:vector>
  </TitlesOfParts>
  <Company>H. Lundbeck A/S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Tina Hjortlund</dc:creator>
  <cp:lastModifiedBy>Audrey Dufour</cp:lastModifiedBy>
  <cp:revision>865</cp:revision>
  <cp:lastPrinted>2017-02-10T11:21:02Z</cp:lastPrinted>
  <dcterms:created xsi:type="dcterms:W3CDTF">2015-03-27T12:02:31Z</dcterms:created>
  <dcterms:modified xsi:type="dcterms:W3CDTF">2017-02-15T16:10:51Z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ublishingExpirationDate">
    <vt:lpwstr/>
  </property>
  <property fmtid="{D5CDD505-2E9C-101B-9397-08002B2CF9AE}" pid="3" name="PublishingStartDate">
    <vt:lpwstr/>
  </property>
  <property fmtid="{D5CDD505-2E9C-101B-9397-08002B2CF9AE}" pid="4" name="ContentTypeId">
    <vt:lpwstr>0x010100BAD81324D551104ABC17E99622E05DEB</vt:lpwstr>
  </property>
  <property fmtid="{D5CDD505-2E9C-101B-9397-08002B2CF9AE}" pid="5" name="_dlc_DocId">
    <vt:lpwstr>V6NEY75CHXNC-284-661</vt:lpwstr>
  </property>
  <property fmtid="{D5CDD505-2E9C-101B-9397-08002B2CF9AE}" pid="6" name="_dlc_DocIdUrl">
    <vt:lpwstr>http://brainweb/Portals/Organization/Corporate/research_and_development/ma_cdc/corporate_medical_affairs/aripiprazole/_layouts/15/DocIdRedir.aspx?ID=V6NEY75CHXNC-284-661, V6NEY75CHXNC-284-661</vt:lpwstr>
  </property>
  <property fmtid="{D5CDD505-2E9C-101B-9397-08002B2CF9AE}" pid="7" name="_dlc_DocIdItemGuid">
    <vt:lpwstr>30700e5b-f350-4d3e-89a8-fb010d960c17</vt:lpwstr>
  </property>
</Properties>
</file>